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85" r:id="rId2"/>
    <p:sldMasterId id="2147483880" r:id="rId3"/>
    <p:sldMasterId id="2147483904" r:id="rId4"/>
  </p:sldMasterIdLst>
  <p:sldIdLst>
    <p:sldId id="267" r:id="rId5"/>
    <p:sldId id="256" r:id="rId6"/>
    <p:sldId id="257" r:id="rId7"/>
    <p:sldId id="268" r:id="rId8"/>
    <p:sldId id="259" r:id="rId9"/>
    <p:sldId id="266" r:id="rId10"/>
    <p:sldId id="263" r:id="rId11"/>
    <p:sldId id="295" r:id="rId12"/>
    <p:sldId id="298" r:id="rId13"/>
    <p:sldId id="270" r:id="rId14"/>
    <p:sldId id="269" r:id="rId15"/>
    <p:sldId id="271" r:id="rId16"/>
    <p:sldId id="273" r:id="rId17"/>
    <p:sldId id="272" r:id="rId18"/>
    <p:sldId id="293" r:id="rId19"/>
    <p:sldId id="275" r:id="rId20"/>
    <p:sldId id="274" r:id="rId21"/>
    <p:sldId id="276" r:id="rId22"/>
    <p:sldId id="277" r:id="rId23"/>
    <p:sldId id="292" r:id="rId24"/>
    <p:sldId id="294" r:id="rId25"/>
    <p:sldId id="296" r:id="rId26"/>
    <p:sldId id="297" r:id="rId27"/>
    <p:sldId id="278" r:id="rId28"/>
    <p:sldId id="279" r:id="rId29"/>
    <p:sldId id="285" r:id="rId30"/>
    <p:sldId id="281" r:id="rId31"/>
    <p:sldId id="280" r:id="rId32"/>
    <p:sldId id="286" r:id="rId33"/>
    <p:sldId id="287" r:id="rId34"/>
    <p:sldId id="288" r:id="rId35"/>
    <p:sldId id="282" r:id="rId36"/>
    <p:sldId id="283" r:id="rId37"/>
    <p:sldId id="289" r:id="rId38"/>
    <p:sldId id="284" r:id="rId39"/>
    <p:sldId id="290" r:id="rId40"/>
    <p:sldId id="291" r:id="rId41"/>
    <p:sldId id="299" r:id="rId42"/>
    <p:sldId id="300" r:id="rId43"/>
    <p:sldId id="301" r:id="rId44"/>
    <p:sldId id="302" r:id="rId45"/>
    <p:sldId id="303" r:id="rId46"/>
    <p:sldId id="304" r:id="rId47"/>
    <p:sldId id="30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51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ngineering\2016%20Spring\EECT%20211\Week%2011\Lab%206%20load%20lin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Load</a:t>
            </a:r>
            <a:r>
              <a:rPr lang="en-US" baseline="0"/>
              <a:t> Line</a:t>
            </a:r>
            <a:endParaRPr lang="en-US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6.7967080749998188E-2"/>
          <c:y val="3.9038588279975889E-2"/>
          <c:w val="0.91746826941790915"/>
          <c:h val="0.78621744807881844"/>
        </c:manualLayout>
      </c:layout>
      <c:scatterChart>
        <c:scatterStyle val="lineMarker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0.30000000000000027</c:v>
                </c:pt>
                <c:pt idx="4">
                  <c:v>0.4</c:v>
                </c:pt>
                <c:pt idx="5">
                  <c:v>0.5</c:v>
                </c:pt>
                <c:pt idx="6">
                  <c:v>0.60000000000000042</c:v>
                </c:pt>
                <c:pt idx="7">
                  <c:v>0.7000000000000004</c:v>
                </c:pt>
                <c:pt idx="8">
                  <c:v>0.79999999999999993</c:v>
                </c:pt>
                <c:pt idx="9">
                  <c:v>0.9</c:v>
                </c:pt>
                <c:pt idx="10">
                  <c:v>0.99999999999999989</c:v>
                </c:pt>
                <c:pt idx="11">
                  <c:v>1.099999999999999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1.7000000000000013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2.8000000000000007</c:v>
                </c:pt>
                <c:pt idx="29">
                  <c:v>2.9000000000000008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3.3000000000000007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3.7000000000000037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4.1000000000000005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4.6999999999999975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5.9999999999999964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6.3999999999999915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6.6999999999999895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7.1999999999999895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7.9999999999999893</c:v>
                </c:pt>
                <c:pt idx="81">
                  <c:v>8.0999999999999943</c:v>
                </c:pt>
                <c:pt idx="82">
                  <c:v>8.199999999999994</c:v>
                </c:pt>
                <c:pt idx="83">
                  <c:v>8.2999999999999865</c:v>
                </c:pt>
                <c:pt idx="84">
                  <c:v>8.3999999999999986</c:v>
                </c:pt>
                <c:pt idx="85">
                  <c:v>8.4999999999999947</c:v>
                </c:pt>
                <c:pt idx="86">
                  <c:v>8.5999999999999925</c:v>
                </c:pt>
                <c:pt idx="87">
                  <c:v>8.6999999999999922</c:v>
                </c:pt>
                <c:pt idx="88">
                  <c:v>8.7999999999999847</c:v>
                </c:pt>
                <c:pt idx="89">
                  <c:v>8.899999999999995</c:v>
                </c:pt>
                <c:pt idx="90">
                  <c:v>8.9999999999999911</c:v>
                </c:pt>
                <c:pt idx="91">
                  <c:v>9.0999999999999908</c:v>
                </c:pt>
                <c:pt idx="92">
                  <c:v>9.1999999999999904</c:v>
                </c:pt>
                <c:pt idx="93">
                  <c:v>9.2999999999999847</c:v>
                </c:pt>
                <c:pt idx="94">
                  <c:v>9.3999999999999915</c:v>
                </c:pt>
                <c:pt idx="95">
                  <c:v>9.4999999999999893</c:v>
                </c:pt>
                <c:pt idx="96">
                  <c:v>9.5999999999999908</c:v>
                </c:pt>
                <c:pt idx="97">
                  <c:v>9.6999999999999886</c:v>
                </c:pt>
                <c:pt idx="98">
                  <c:v>9.7999999999999847</c:v>
                </c:pt>
                <c:pt idx="99">
                  <c:v>9.8999999999999879</c:v>
                </c:pt>
                <c:pt idx="100">
                  <c:v>9.9999999999999876</c:v>
                </c:pt>
              </c:numCache>
            </c:numRef>
          </c:xVal>
          <c:yVal>
            <c:numRef>
              <c:f>Sheet1!$B$2:$B$102</c:f>
              <c:numCache>
                <c:formatCode>General</c:formatCode>
                <c:ptCount val="101"/>
                <c:pt idx="0">
                  <c:v>-2.4430391588863957E-24</c:v>
                </c:pt>
                <c:pt idx="1">
                  <c:v>1.772951939760442E-12</c:v>
                </c:pt>
                <c:pt idx="2">
                  <c:v>5.3337729721633918E-11</c:v>
                </c:pt>
                <c:pt idx="3">
                  <c:v>3.9549911206421556E-10</c:v>
                </c:pt>
                <c:pt idx="4">
                  <c:v>5.3376782609511427E-10</c:v>
                </c:pt>
                <c:pt idx="5">
                  <c:v>5.4679520360258615E-10</c:v>
                </c:pt>
                <c:pt idx="6">
                  <c:v>5.5061295388346298E-10</c:v>
                </c:pt>
                <c:pt idx="7">
                  <c:v>5.5213356140058053E-10</c:v>
                </c:pt>
                <c:pt idx="8">
                  <c:v>5.5423332546110458E-10</c:v>
                </c:pt>
                <c:pt idx="9">
                  <c:v>5.5658076230675726E-10</c:v>
                </c:pt>
                <c:pt idx="10">
                  <c:v>5.5893078820272498E-10</c:v>
                </c:pt>
                <c:pt idx="11">
                  <c:v>5.6126684291414453E-10</c:v>
                </c:pt>
                <c:pt idx="12">
                  <c:v>5.6360569324115432E-10</c:v>
                </c:pt>
                <c:pt idx="13">
                  <c:v>5.6594890454301629E-10</c:v>
                </c:pt>
                <c:pt idx="14">
                  <c:v>5.682975563667846E-10</c:v>
                </c:pt>
                <c:pt idx="15">
                  <c:v>5.7065874751692745E-10</c:v>
                </c:pt>
                <c:pt idx="16">
                  <c:v>5.7301745001978592E-10</c:v>
                </c:pt>
                <c:pt idx="17">
                  <c:v>5.7537470259676996E-10</c:v>
                </c:pt>
                <c:pt idx="18">
                  <c:v>5.777404147993539E-10</c:v>
                </c:pt>
                <c:pt idx="19">
                  <c:v>5.8011576396529974E-10</c:v>
                </c:pt>
                <c:pt idx="20">
                  <c:v>5.824993816914143E-10</c:v>
                </c:pt>
                <c:pt idx="21">
                  <c:v>5.8486434105565222E-10</c:v>
                </c:pt>
                <c:pt idx="22">
                  <c:v>5.8726218289970748E-10</c:v>
                </c:pt>
                <c:pt idx="23">
                  <c:v>5.89654059168166E-10</c:v>
                </c:pt>
                <c:pt idx="24">
                  <c:v>5.9205164222388211E-10</c:v>
                </c:pt>
                <c:pt idx="25">
                  <c:v>5.9443740963763845E-10</c:v>
                </c:pt>
                <c:pt idx="26">
                  <c:v>5.9684632435129304E-10</c:v>
                </c:pt>
                <c:pt idx="27">
                  <c:v>5.9925595726585328E-10</c:v>
                </c:pt>
                <c:pt idx="28">
                  <c:v>6.0167384549191854E-10</c:v>
                </c:pt>
                <c:pt idx="29">
                  <c:v>6.040855330454452E-10</c:v>
                </c:pt>
                <c:pt idx="30">
                  <c:v>6.0650809264403245E-10</c:v>
                </c:pt>
                <c:pt idx="31">
                  <c:v>6.0892654820499173E-10</c:v>
                </c:pt>
                <c:pt idx="32">
                  <c:v>6.1136018088623327E-10</c:v>
                </c:pt>
                <c:pt idx="33">
                  <c:v>6.137896830175214E-10</c:v>
                </c:pt>
                <c:pt idx="34">
                  <c:v>6.1623323104992801E-10</c:v>
                </c:pt>
                <c:pt idx="35">
                  <c:v>6.1867508664527341E-10</c:v>
                </c:pt>
                <c:pt idx="36">
                  <c:v>6.2112395217085108E-10</c:v>
                </c:pt>
                <c:pt idx="37">
                  <c:v>6.2357826706954732E-10</c:v>
                </c:pt>
                <c:pt idx="38">
                  <c:v>6.2603111160271552E-10</c:v>
                </c:pt>
                <c:pt idx="39">
                  <c:v>6.2850544103934395E-10</c:v>
                </c:pt>
                <c:pt idx="40">
                  <c:v>6.3096463107037761E-10</c:v>
                </c:pt>
                <c:pt idx="41">
                  <c:v>6.3344142780120224E-10</c:v>
                </c:pt>
                <c:pt idx="42">
                  <c:v>6.3590562587762765E-10</c:v>
                </c:pt>
                <c:pt idx="43">
                  <c:v>6.3840098905455743E-10</c:v>
                </c:pt>
                <c:pt idx="44">
                  <c:v>6.4087400715387888E-10</c:v>
                </c:pt>
                <c:pt idx="45">
                  <c:v>6.4336667398469876E-10</c:v>
                </c:pt>
                <c:pt idx="46">
                  <c:v>6.458519568563755E-10</c:v>
                </c:pt>
                <c:pt idx="47">
                  <c:v>6.4835647595779071E-10</c:v>
                </c:pt>
                <c:pt idx="48">
                  <c:v>6.5086579714908392E-10</c:v>
                </c:pt>
                <c:pt idx="49">
                  <c:v>6.5337435880062055E-10</c:v>
                </c:pt>
                <c:pt idx="50">
                  <c:v>6.558741136762255E-10</c:v>
                </c:pt>
                <c:pt idx="51">
                  <c:v>6.5839367904403832E-10</c:v>
                </c:pt>
                <c:pt idx="52">
                  <c:v>6.6091015182477397E-10</c:v>
                </c:pt>
                <c:pt idx="53">
                  <c:v>6.6345093154287354E-10</c:v>
                </c:pt>
                <c:pt idx="54">
                  <c:v>6.6597645132831952E-10</c:v>
                </c:pt>
                <c:pt idx="55">
                  <c:v>6.6850777514880412E-10</c:v>
                </c:pt>
                <c:pt idx="56">
                  <c:v>6.7103660332761799E-10</c:v>
                </c:pt>
                <c:pt idx="57">
                  <c:v>6.7359057287510838E-10</c:v>
                </c:pt>
                <c:pt idx="58">
                  <c:v>6.761292177956116E-10</c:v>
                </c:pt>
                <c:pt idx="59">
                  <c:v>6.7867940806612755E-10</c:v>
                </c:pt>
                <c:pt idx="60">
                  <c:v>6.8126255068082162E-10</c:v>
                </c:pt>
                <c:pt idx="61">
                  <c:v>6.8380355575007443E-10</c:v>
                </c:pt>
                <c:pt idx="62">
                  <c:v>6.8638085002919909E-10</c:v>
                </c:pt>
                <c:pt idx="63">
                  <c:v>6.8894596037826192E-10</c:v>
                </c:pt>
                <c:pt idx="64">
                  <c:v>6.9153144273319943E-10</c:v>
                </c:pt>
                <c:pt idx="65">
                  <c:v>6.9410816819795654E-10</c:v>
                </c:pt>
                <c:pt idx="66">
                  <c:v>6.9668635965009517E-10</c:v>
                </c:pt>
                <c:pt idx="67">
                  <c:v>6.9925977673116417E-10</c:v>
                </c:pt>
                <c:pt idx="68">
                  <c:v>7.0186453646568818E-10</c:v>
                </c:pt>
                <c:pt idx="69">
                  <c:v>7.044698562980046E-10</c:v>
                </c:pt>
                <c:pt idx="70">
                  <c:v>7.0706879948924704E-10</c:v>
                </c:pt>
                <c:pt idx="71">
                  <c:v>7.0967931122412536E-10</c:v>
                </c:pt>
                <c:pt idx="72">
                  <c:v>7.1228803534393432E-10</c:v>
                </c:pt>
                <c:pt idx="73">
                  <c:v>7.149094840872933E-10</c:v>
                </c:pt>
                <c:pt idx="74">
                  <c:v>7.1752606402593408E-10</c:v>
                </c:pt>
                <c:pt idx="75">
                  <c:v>7.2014732158199708E-10</c:v>
                </c:pt>
                <c:pt idx="76">
                  <c:v>7.2277762757432723E-10</c:v>
                </c:pt>
                <c:pt idx="77">
                  <c:v>7.2542657606893934E-10</c:v>
                </c:pt>
                <c:pt idx="78">
                  <c:v>7.2805809611090373E-10</c:v>
                </c:pt>
                <c:pt idx="79">
                  <c:v>7.3070189870279174E-10</c:v>
                </c:pt>
                <c:pt idx="80">
                  <c:v>7.3333545990948112E-10</c:v>
                </c:pt>
                <c:pt idx="81">
                  <c:v>7.3599371887843613E-10</c:v>
                </c:pt>
                <c:pt idx="82">
                  <c:v>7.3866064991484353E-10</c:v>
                </c:pt>
                <c:pt idx="83">
                  <c:v>7.4131403538540731E-10</c:v>
                </c:pt>
                <c:pt idx="84">
                  <c:v>7.4398573715424979E-10</c:v>
                </c:pt>
                <c:pt idx="85">
                  <c:v>7.466568398425358E-10</c:v>
                </c:pt>
                <c:pt idx="86">
                  <c:v>7.4933787154592244E-10</c:v>
                </c:pt>
                <c:pt idx="87">
                  <c:v>7.5202060670675832E-10</c:v>
                </c:pt>
                <c:pt idx="88">
                  <c:v>7.5469623898690392E-10</c:v>
                </c:pt>
                <c:pt idx="89">
                  <c:v>7.5737679757538736E-10</c:v>
                </c:pt>
                <c:pt idx="90">
                  <c:v>7.6006502049321904E-10</c:v>
                </c:pt>
                <c:pt idx="91">
                  <c:v>7.6277720745686154E-10</c:v>
                </c:pt>
                <c:pt idx="92">
                  <c:v>7.6547280345741562E-10</c:v>
                </c:pt>
                <c:pt idx="93">
                  <c:v>7.6819133635197684E-10</c:v>
                </c:pt>
                <c:pt idx="94">
                  <c:v>7.7089602509725707E-10</c:v>
                </c:pt>
                <c:pt idx="95">
                  <c:v>7.7362441225611109E-10</c:v>
                </c:pt>
                <c:pt idx="96">
                  <c:v>7.7634489027670153E-10</c:v>
                </c:pt>
                <c:pt idx="97">
                  <c:v>7.7905579945179763E-10</c:v>
                </c:pt>
                <c:pt idx="98">
                  <c:v>7.8177462718350029E-10</c:v>
                </c:pt>
                <c:pt idx="99">
                  <c:v>7.8451326817017236E-10</c:v>
                </c:pt>
                <c:pt idx="100">
                  <c:v>7.872503132400347E-10</c:v>
                </c:pt>
              </c:numCache>
            </c:numRef>
          </c:yVal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0.30000000000000027</c:v>
                </c:pt>
                <c:pt idx="4">
                  <c:v>0.4</c:v>
                </c:pt>
                <c:pt idx="5">
                  <c:v>0.5</c:v>
                </c:pt>
                <c:pt idx="6">
                  <c:v>0.60000000000000042</c:v>
                </c:pt>
                <c:pt idx="7">
                  <c:v>0.7000000000000004</c:v>
                </c:pt>
                <c:pt idx="8">
                  <c:v>0.79999999999999993</c:v>
                </c:pt>
                <c:pt idx="9">
                  <c:v>0.9</c:v>
                </c:pt>
                <c:pt idx="10">
                  <c:v>0.99999999999999989</c:v>
                </c:pt>
                <c:pt idx="11">
                  <c:v>1.099999999999999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1.7000000000000013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2.8000000000000007</c:v>
                </c:pt>
                <c:pt idx="29">
                  <c:v>2.9000000000000008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3.3000000000000007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3.7000000000000037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4.1000000000000005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4.6999999999999975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5.9999999999999964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6.3999999999999915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6.6999999999999895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7.1999999999999895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7.9999999999999893</c:v>
                </c:pt>
                <c:pt idx="81">
                  <c:v>8.0999999999999943</c:v>
                </c:pt>
                <c:pt idx="82">
                  <c:v>8.199999999999994</c:v>
                </c:pt>
                <c:pt idx="83">
                  <c:v>8.2999999999999865</c:v>
                </c:pt>
                <c:pt idx="84">
                  <c:v>8.3999999999999986</c:v>
                </c:pt>
                <c:pt idx="85">
                  <c:v>8.4999999999999947</c:v>
                </c:pt>
                <c:pt idx="86">
                  <c:v>8.5999999999999925</c:v>
                </c:pt>
                <c:pt idx="87">
                  <c:v>8.6999999999999922</c:v>
                </c:pt>
                <c:pt idx="88">
                  <c:v>8.7999999999999847</c:v>
                </c:pt>
                <c:pt idx="89">
                  <c:v>8.899999999999995</c:v>
                </c:pt>
                <c:pt idx="90">
                  <c:v>8.9999999999999911</c:v>
                </c:pt>
                <c:pt idx="91">
                  <c:v>9.0999999999999908</c:v>
                </c:pt>
                <c:pt idx="92">
                  <c:v>9.1999999999999904</c:v>
                </c:pt>
                <c:pt idx="93">
                  <c:v>9.2999999999999847</c:v>
                </c:pt>
                <c:pt idx="94">
                  <c:v>9.3999999999999915</c:v>
                </c:pt>
                <c:pt idx="95">
                  <c:v>9.4999999999999893</c:v>
                </c:pt>
                <c:pt idx="96">
                  <c:v>9.5999999999999908</c:v>
                </c:pt>
                <c:pt idx="97">
                  <c:v>9.6999999999999886</c:v>
                </c:pt>
                <c:pt idx="98">
                  <c:v>9.7999999999999847</c:v>
                </c:pt>
                <c:pt idx="99">
                  <c:v>9.8999999999999879</c:v>
                </c:pt>
                <c:pt idx="100">
                  <c:v>9.9999999999999876</c:v>
                </c:pt>
              </c:numCache>
            </c:numRef>
          </c:xVal>
          <c:yVal>
            <c:numRef>
              <c:f>Sheet1!$C$2:$C$102</c:f>
              <c:numCache>
                <c:formatCode>General</c:formatCode>
                <c:ptCount val="101"/>
                <c:pt idx="0">
                  <c:v>-2.2742592403715187E-4</c:v>
                </c:pt>
                <c:pt idx="1">
                  <c:v>8.1781698113127053E-3</c:v>
                </c:pt>
                <c:pt idx="2">
                  <c:v>3.9214133913514422E-2</c:v>
                </c:pt>
                <c:pt idx="3">
                  <c:v>4.7388602935358508E-2</c:v>
                </c:pt>
                <c:pt idx="4">
                  <c:v>4.7988585339783833E-2</c:v>
                </c:pt>
                <c:pt idx="5">
                  <c:v>4.8065022501053302E-2</c:v>
                </c:pt>
                <c:pt idx="6">
                  <c:v>4.811134722278837E-2</c:v>
                </c:pt>
                <c:pt idx="7">
                  <c:v>4.815901016051042E-2</c:v>
                </c:pt>
                <c:pt idx="8">
                  <c:v>4.8206578012176163E-2</c:v>
                </c:pt>
                <c:pt idx="9">
                  <c:v>4.8254139596992755E-2</c:v>
                </c:pt>
                <c:pt idx="10">
                  <c:v>4.8301700805754411E-2</c:v>
                </c:pt>
                <c:pt idx="11">
                  <c:v>4.8349261992004636E-2</c:v>
                </c:pt>
                <c:pt idx="12">
                  <c:v>4.8396823176679094E-2</c:v>
                </c:pt>
                <c:pt idx="13">
                  <c:v>4.8444384361294786E-2</c:v>
                </c:pt>
                <c:pt idx="14">
                  <c:v>4.8491945546225573E-2</c:v>
                </c:pt>
                <c:pt idx="15">
                  <c:v>4.853950673104019E-2</c:v>
                </c:pt>
                <c:pt idx="16">
                  <c:v>4.8587067915704316E-2</c:v>
                </c:pt>
                <c:pt idx="17">
                  <c:v>4.8634629100336071E-2</c:v>
                </c:pt>
                <c:pt idx="18">
                  <c:v>4.868219028522508E-2</c:v>
                </c:pt>
                <c:pt idx="19">
                  <c:v>4.8729751469936113E-2</c:v>
                </c:pt>
                <c:pt idx="20">
                  <c:v>4.8777312654749092E-2</c:v>
                </c:pt>
                <c:pt idx="21">
                  <c:v>4.8824873839544231E-2</c:v>
                </c:pt>
                <c:pt idx="22">
                  <c:v>4.8872435024327296E-2</c:v>
                </c:pt>
                <c:pt idx="23">
                  <c:v>4.8919996209139505E-2</c:v>
                </c:pt>
                <c:pt idx="24">
                  <c:v>4.8967557394126671E-2</c:v>
                </c:pt>
                <c:pt idx="25">
                  <c:v>4.9015118578838807E-2</c:v>
                </c:pt>
                <c:pt idx="26">
                  <c:v>4.9062679763608757E-2</c:v>
                </c:pt>
                <c:pt idx="27">
                  <c:v>4.9110240948494865E-2</c:v>
                </c:pt>
                <c:pt idx="28">
                  <c:v>4.9157802133431787E-2</c:v>
                </c:pt>
                <c:pt idx="29">
                  <c:v>4.9205363318295232E-2</c:v>
                </c:pt>
                <c:pt idx="30">
                  <c:v>4.9252924503144772E-2</c:v>
                </c:pt>
                <c:pt idx="31">
                  <c:v>4.9300485687953532E-2</c:v>
                </c:pt>
                <c:pt idx="32">
                  <c:v>4.934804687288992E-2</c:v>
                </c:pt>
                <c:pt idx="33">
                  <c:v>4.9395608057884441E-2</c:v>
                </c:pt>
                <c:pt idx="34">
                  <c:v>4.9443169242846578E-2</c:v>
                </c:pt>
                <c:pt idx="35">
                  <c:v>4.9490730427702648E-2</c:v>
                </c:pt>
                <c:pt idx="36">
                  <c:v>4.9538291612689592E-2</c:v>
                </c:pt>
                <c:pt idx="37">
                  <c:v>4.9585852797554168E-2</c:v>
                </c:pt>
                <c:pt idx="38">
                  <c:v>4.9633413982542333E-2</c:v>
                </c:pt>
                <c:pt idx="39">
                  <c:v>4.9680975167580826E-2</c:v>
                </c:pt>
                <c:pt idx="40">
                  <c:v>4.9728536352564932E-2</c:v>
                </c:pt>
                <c:pt idx="41">
                  <c:v>4.9776097537549371E-2</c:v>
                </c:pt>
                <c:pt idx="42">
                  <c:v>4.9823658722299824E-2</c:v>
                </c:pt>
                <c:pt idx="43">
                  <c:v>4.9871219907368411E-2</c:v>
                </c:pt>
                <c:pt idx="44">
                  <c:v>4.9918781092448392E-2</c:v>
                </c:pt>
                <c:pt idx="45">
                  <c:v>4.9966342277460704E-2</c:v>
                </c:pt>
                <c:pt idx="46">
                  <c:v>5.0013903462392005E-2</c:v>
                </c:pt>
                <c:pt idx="47">
                  <c:v>5.0061464647440622E-2</c:v>
                </c:pt>
                <c:pt idx="48">
                  <c:v>5.0109025832471225E-2</c:v>
                </c:pt>
                <c:pt idx="49">
                  <c:v>5.0156587017544066E-2</c:v>
                </c:pt>
                <c:pt idx="50">
                  <c:v>5.0204148202617795E-2</c:v>
                </c:pt>
                <c:pt idx="51">
                  <c:v>5.0251709387718883E-2</c:v>
                </c:pt>
                <c:pt idx="52">
                  <c:v>5.0299270572770186E-2</c:v>
                </c:pt>
                <c:pt idx="53">
                  <c:v>5.0346831757857924E-2</c:v>
                </c:pt>
                <c:pt idx="54">
                  <c:v>5.0394392943065351E-2</c:v>
                </c:pt>
                <c:pt idx="55">
                  <c:v>5.0441954128023915E-2</c:v>
                </c:pt>
                <c:pt idx="56">
                  <c:v>5.0489515313082961E-2</c:v>
                </c:pt>
                <c:pt idx="57">
                  <c:v>5.0537076498290194E-2</c:v>
                </c:pt>
                <c:pt idx="58">
                  <c:v>5.0584637683396806E-2</c:v>
                </c:pt>
                <c:pt idx="59">
                  <c:v>5.0632198868514902E-2</c:v>
                </c:pt>
                <c:pt idx="60">
                  <c:v>5.0679760053572977E-2</c:v>
                </c:pt>
                <c:pt idx="61">
                  <c:v>5.0727321238862991E-2</c:v>
                </c:pt>
                <c:pt idx="62">
                  <c:v>5.0774882424001244E-2</c:v>
                </c:pt>
                <c:pt idx="63">
                  <c:v>5.0822443609252622E-2</c:v>
                </c:pt>
                <c:pt idx="64">
                  <c:v>5.0870004794385582E-2</c:v>
                </c:pt>
                <c:pt idx="65">
                  <c:v>5.0917565979670572E-2</c:v>
                </c:pt>
                <c:pt idx="66">
                  <c:v>5.0965127164810803E-2</c:v>
                </c:pt>
                <c:pt idx="67">
                  <c:v>5.1012688349936719E-2</c:v>
                </c:pt>
                <c:pt idx="68">
                  <c:v>5.1060249535251907E-2</c:v>
                </c:pt>
                <c:pt idx="69">
                  <c:v>5.1107810720501322E-2</c:v>
                </c:pt>
                <c:pt idx="70">
                  <c:v>5.1155371905765232E-2</c:v>
                </c:pt>
                <c:pt idx="71">
                  <c:v>5.120293309093394E-2</c:v>
                </c:pt>
                <c:pt idx="72">
                  <c:v>5.1250494276234022E-2</c:v>
                </c:pt>
                <c:pt idx="73">
                  <c:v>5.1298055461500687E-2</c:v>
                </c:pt>
                <c:pt idx="74">
                  <c:v>5.1345616646769135E-2</c:v>
                </c:pt>
                <c:pt idx="75">
                  <c:v>5.1393177831960235E-2</c:v>
                </c:pt>
                <c:pt idx="76">
                  <c:v>5.1440739017259769E-2</c:v>
                </c:pt>
                <c:pt idx="77">
                  <c:v>5.148830020245776E-2</c:v>
                </c:pt>
                <c:pt idx="78">
                  <c:v>5.1535861388015962E-2</c:v>
                </c:pt>
                <c:pt idx="79">
                  <c:v>5.1583422573233423E-2</c:v>
                </c:pt>
                <c:pt idx="80">
                  <c:v>5.1630983758632065E-2</c:v>
                </c:pt>
                <c:pt idx="81">
                  <c:v>5.1678544943843809E-2</c:v>
                </c:pt>
                <c:pt idx="82">
                  <c:v>5.172610612926283E-2</c:v>
                </c:pt>
                <c:pt idx="83">
                  <c:v>5.1773667314621304E-2</c:v>
                </c:pt>
                <c:pt idx="84">
                  <c:v>5.1821228499972956E-2</c:v>
                </c:pt>
                <c:pt idx="85">
                  <c:v>5.1868789685346715E-2</c:v>
                </c:pt>
                <c:pt idx="86">
                  <c:v>5.1916350870655527E-2</c:v>
                </c:pt>
                <c:pt idx="87">
                  <c:v>5.1963912056043608E-2</c:v>
                </c:pt>
                <c:pt idx="88">
                  <c:v>5.2011473241450203E-2</c:v>
                </c:pt>
                <c:pt idx="89">
                  <c:v>5.2059034426928913E-2</c:v>
                </c:pt>
                <c:pt idx="90">
                  <c:v>5.2106595612390123E-2</c:v>
                </c:pt>
                <c:pt idx="91">
                  <c:v>5.2154156797701426E-2</c:v>
                </c:pt>
                <c:pt idx="92">
                  <c:v>5.2201717983192973E-2</c:v>
                </c:pt>
                <c:pt idx="93">
                  <c:v>5.2249279168612175E-2</c:v>
                </c:pt>
                <c:pt idx="94">
                  <c:v>5.2296840353966333E-2</c:v>
                </c:pt>
                <c:pt idx="95">
                  <c:v>5.2344401539538572E-2</c:v>
                </c:pt>
                <c:pt idx="96">
                  <c:v>5.2391962725024825E-2</c:v>
                </c:pt>
                <c:pt idx="97">
                  <c:v>5.2439523910478243E-2</c:v>
                </c:pt>
                <c:pt idx="98">
                  <c:v>5.2487085096118581E-2</c:v>
                </c:pt>
                <c:pt idx="99">
                  <c:v>5.2534646281469213E-2</c:v>
                </c:pt>
                <c:pt idx="100">
                  <c:v>5.2582207466968532E-2</c:v>
                </c:pt>
              </c:numCache>
            </c:numRef>
          </c:yVal>
        </c:ser>
        <c:ser>
          <c:idx val="2"/>
          <c:order val="2"/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0.30000000000000027</c:v>
                </c:pt>
                <c:pt idx="4">
                  <c:v>0.4</c:v>
                </c:pt>
                <c:pt idx="5">
                  <c:v>0.5</c:v>
                </c:pt>
                <c:pt idx="6">
                  <c:v>0.60000000000000042</c:v>
                </c:pt>
                <c:pt idx="7">
                  <c:v>0.7000000000000004</c:v>
                </c:pt>
                <c:pt idx="8">
                  <c:v>0.79999999999999993</c:v>
                </c:pt>
                <c:pt idx="9">
                  <c:v>0.9</c:v>
                </c:pt>
                <c:pt idx="10">
                  <c:v>0.99999999999999989</c:v>
                </c:pt>
                <c:pt idx="11">
                  <c:v>1.099999999999999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1.7000000000000013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2.8000000000000007</c:v>
                </c:pt>
                <c:pt idx="29">
                  <c:v>2.9000000000000008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3.3000000000000007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3.7000000000000037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4.1000000000000005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4.6999999999999975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5.9999999999999964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6.3999999999999915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6.6999999999999895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7.1999999999999895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7.9999999999999893</c:v>
                </c:pt>
                <c:pt idx="81">
                  <c:v>8.0999999999999943</c:v>
                </c:pt>
                <c:pt idx="82">
                  <c:v>8.199999999999994</c:v>
                </c:pt>
                <c:pt idx="83">
                  <c:v>8.2999999999999865</c:v>
                </c:pt>
                <c:pt idx="84">
                  <c:v>8.3999999999999986</c:v>
                </c:pt>
                <c:pt idx="85">
                  <c:v>8.4999999999999947</c:v>
                </c:pt>
                <c:pt idx="86">
                  <c:v>8.5999999999999925</c:v>
                </c:pt>
                <c:pt idx="87">
                  <c:v>8.6999999999999922</c:v>
                </c:pt>
                <c:pt idx="88">
                  <c:v>8.7999999999999847</c:v>
                </c:pt>
                <c:pt idx="89">
                  <c:v>8.899999999999995</c:v>
                </c:pt>
                <c:pt idx="90">
                  <c:v>8.9999999999999911</c:v>
                </c:pt>
                <c:pt idx="91">
                  <c:v>9.0999999999999908</c:v>
                </c:pt>
                <c:pt idx="92">
                  <c:v>9.1999999999999904</c:v>
                </c:pt>
                <c:pt idx="93">
                  <c:v>9.2999999999999847</c:v>
                </c:pt>
                <c:pt idx="94">
                  <c:v>9.3999999999999915</c:v>
                </c:pt>
                <c:pt idx="95">
                  <c:v>9.4999999999999893</c:v>
                </c:pt>
                <c:pt idx="96">
                  <c:v>9.5999999999999908</c:v>
                </c:pt>
                <c:pt idx="97">
                  <c:v>9.6999999999999886</c:v>
                </c:pt>
                <c:pt idx="98">
                  <c:v>9.7999999999999847</c:v>
                </c:pt>
                <c:pt idx="99">
                  <c:v>9.8999999999999879</c:v>
                </c:pt>
                <c:pt idx="100">
                  <c:v>9.9999999999999876</c:v>
                </c:pt>
              </c:numCache>
            </c:numRef>
          </c:xVal>
          <c:yVal>
            <c:numRef>
              <c:f>Sheet1!$D$2:$D$102</c:f>
              <c:numCache>
                <c:formatCode>General</c:formatCode>
                <c:ptCount val="101"/>
                <c:pt idx="0">
                  <c:v>-4.4434393521523136E-4</c:v>
                </c:pt>
                <c:pt idx="1">
                  <c:v>1.6817715677380073E-2</c:v>
                </c:pt>
                <c:pt idx="2">
                  <c:v>7.1294620831223787E-2</c:v>
                </c:pt>
                <c:pt idx="3">
                  <c:v>8.8095614966420238E-2</c:v>
                </c:pt>
                <c:pt idx="4">
                  <c:v>8.9420550249845701E-2</c:v>
                </c:pt>
                <c:pt idx="5">
                  <c:v>8.9568601939195358E-2</c:v>
                </c:pt>
                <c:pt idx="6">
                  <c:v>8.9652449615217081E-2</c:v>
                </c:pt>
                <c:pt idx="7">
                  <c:v>8.9741369556459991E-2</c:v>
                </c:pt>
                <c:pt idx="8">
                  <c:v>8.9830085799236167E-2</c:v>
                </c:pt>
                <c:pt idx="9">
                  <c:v>8.9918788497235211E-2</c:v>
                </c:pt>
                <c:pt idx="10">
                  <c:v>9.0007490374358901E-2</c:v>
                </c:pt>
                <c:pt idx="11">
                  <c:v>9.0096192202914246E-2</c:v>
                </c:pt>
                <c:pt idx="12">
                  <c:v>9.0184894028003906E-2</c:v>
                </c:pt>
                <c:pt idx="13">
                  <c:v>9.027359585321125E-2</c:v>
                </c:pt>
                <c:pt idx="14">
                  <c:v>9.0362297678322656E-2</c:v>
                </c:pt>
                <c:pt idx="15">
                  <c:v>9.0450999503277257E-2</c:v>
                </c:pt>
                <c:pt idx="16">
                  <c:v>9.0539701328524694E-2</c:v>
                </c:pt>
                <c:pt idx="17">
                  <c:v>9.0628403153664105E-2</c:v>
                </c:pt>
                <c:pt idx="18">
                  <c:v>9.0717104978918675E-2</c:v>
                </c:pt>
                <c:pt idx="19">
                  <c:v>9.0805806804145225E-2</c:v>
                </c:pt>
                <c:pt idx="20">
                  <c:v>9.0894508629208309E-2</c:v>
                </c:pt>
                <c:pt idx="21">
                  <c:v>9.0983210454412197E-2</c:v>
                </c:pt>
                <c:pt idx="22">
                  <c:v>9.1071912279629588E-2</c:v>
                </c:pt>
                <c:pt idx="23">
                  <c:v>9.1160614104713988E-2</c:v>
                </c:pt>
                <c:pt idx="24">
                  <c:v>9.1249315929952529E-2</c:v>
                </c:pt>
                <c:pt idx="25">
                  <c:v>9.1338017755074774E-2</c:v>
                </c:pt>
                <c:pt idx="26">
                  <c:v>9.1426719580530322E-2</c:v>
                </c:pt>
                <c:pt idx="27">
                  <c:v>9.1515421405745714E-2</c:v>
                </c:pt>
                <c:pt idx="28">
                  <c:v>9.1604123230944745E-2</c:v>
                </c:pt>
                <c:pt idx="29">
                  <c:v>9.1692825056151103E-2</c:v>
                </c:pt>
                <c:pt idx="30">
                  <c:v>9.1781526881423756E-2</c:v>
                </c:pt>
                <c:pt idx="31">
                  <c:v>9.1870228706708093E-2</c:v>
                </c:pt>
                <c:pt idx="32">
                  <c:v>9.1958930531804567E-2</c:v>
                </c:pt>
                <c:pt idx="33">
                  <c:v>9.2047632357133063E-2</c:v>
                </c:pt>
                <c:pt idx="34">
                  <c:v>9.213633418244066E-2</c:v>
                </c:pt>
                <c:pt idx="35">
                  <c:v>9.222503600773875E-2</c:v>
                </c:pt>
                <c:pt idx="36">
                  <c:v>9.2313737833109075E-2</c:v>
                </c:pt>
                <c:pt idx="37">
                  <c:v>9.240243965839251E-2</c:v>
                </c:pt>
                <c:pt idx="38">
                  <c:v>9.249114148363187E-2</c:v>
                </c:pt>
                <c:pt idx="39">
                  <c:v>9.257984330910024E-2</c:v>
                </c:pt>
                <c:pt idx="40">
                  <c:v>9.266854513437997E-2</c:v>
                </c:pt>
                <c:pt idx="41">
                  <c:v>9.2757246959612821E-2</c:v>
                </c:pt>
                <c:pt idx="42">
                  <c:v>9.2845948785030594E-2</c:v>
                </c:pt>
                <c:pt idx="43">
                  <c:v>9.2934650610481506E-2</c:v>
                </c:pt>
                <c:pt idx="44">
                  <c:v>9.3023352435806256E-2</c:v>
                </c:pt>
                <c:pt idx="45">
                  <c:v>9.3112054261162508E-2</c:v>
                </c:pt>
                <c:pt idx="46">
                  <c:v>9.3200756086537273E-2</c:v>
                </c:pt>
                <c:pt idx="47">
                  <c:v>9.3289457912029347E-2</c:v>
                </c:pt>
                <c:pt idx="48">
                  <c:v>9.3378159737429411E-2</c:v>
                </c:pt>
                <c:pt idx="49">
                  <c:v>9.346686156267639E-2</c:v>
                </c:pt>
                <c:pt idx="50">
                  <c:v>9.355556338814465E-2</c:v>
                </c:pt>
                <c:pt idx="51">
                  <c:v>9.3644265213571332E-2</c:v>
                </c:pt>
                <c:pt idx="52">
                  <c:v>9.373296703894636E-2</c:v>
                </c:pt>
                <c:pt idx="53">
                  <c:v>9.382166886441079E-2</c:v>
                </c:pt>
                <c:pt idx="54">
                  <c:v>9.3910370689816253E-2</c:v>
                </c:pt>
                <c:pt idx="55">
                  <c:v>9.3999072515373622E-2</c:v>
                </c:pt>
                <c:pt idx="56">
                  <c:v>9.4087774340702063E-2</c:v>
                </c:pt>
                <c:pt idx="57">
                  <c:v>9.4176476166307754E-2</c:v>
                </c:pt>
                <c:pt idx="58">
                  <c:v>9.4265177991639734E-2</c:v>
                </c:pt>
                <c:pt idx="59">
                  <c:v>9.4353879817171735E-2</c:v>
                </c:pt>
                <c:pt idx="60">
                  <c:v>9.4442581642771486E-2</c:v>
                </c:pt>
                <c:pt idx="61">
                  <c:v>9.4531283468300864E-2</c:v>
                </c:pt>
                <c:pt idx="62">
                  <c:v>9.4619985293742548E-2</c:v>
                </c:pt>
                <c:pt idx="63">
                  <c:v>9.4708687119242754E-2</c:v>
                </c:pt>
                <c:pt idx="64">
                  <c:v>9.4797388944811115E-2</c:v>
                </c:pt>
                <c:pt idx="65">
                  <c:v>9.4886090770353426E-2</c:v>
                </c:pt>
                <c:pt idx="66">
                  <c:v>9.4974792595855215E-2</c:v>
                </c:pt>
                <c:pt idx="67">
                  <c:v>9.5063494421496864E-2</c:v>
                </c:pt>
                <c:pt idx="68">
                  <c:v>9.5152196246850243E-2</c:v>
                </c:pt>
                <c:pt idx="69">
                  <c:v>9.5240898072471533E-2</c:v>
                </c:pt>
                <c:pt idx="70">
                  <c:v>9.5329599898084302E-2</c:v>
                </c:pt>
                <c:pt idx="71">
                  <c:v>9.5418301723723342E-2</c:v>
                </c:pt>
                <c:pt idx="72">
                  <c:v>9.5507003549220773E-2</c:v>
                </c:pt>
                <c:pt idx="73">
                  <c:v>9.559570537487945E-2</c:v>
                </c:pt>
                <c:pt idx="74">
                  <c:v>9.5684407200523514E-2</c:v>
                </c:pt>
                <c:pt idx="75">
                  <c:v>9.5773109026070002E-2</c:v>
                </c:pt>
                <c:pt idx="76">
                  <c:v>9.5861810851625762E-2</c:v>
                </c:pt>
                <c:pt idx="77">
                  <c:v>9.5950512677208083E-2</c:v>
                </c:pt>
                <c:pt idx="78">
                  <c:v>9.6039214503030712E-2</c:v>
                </c:pt>
                <c:pt idx="79">
                  <c:v>9.612791632863138E-2</c:v>
                </c:pt>
                <c:pt idx="80">
                  <c:v>9.6216618154192565E-2</c:v>
                </c:pt>
                <c:pt idx="81">
                  <c:v>9.6305319979995516E-2</c:v>
                </c:pt>
                <c:pt idx="82">
                  <c:v>9.6394021805568844E-2</c:v>
                </c:pt>
                <c:pt idx="83">
                  <c:v>9.6482723631168915E-2</c:v>
                </c:pt>
                <c:pt idx="84">
                  <c:v>9.657142545682236E-2</c:v>
                </c:pt>
                <c:pt idx="85">
                  <c:v>9.6660127282551841E-2</c:v>
                </c:pt>
                <c:pt idx="86">
                  <c:v>9.6748829108123754E-2</c:v>
                </c:pt>
                <c:pt idx="87">
                  <c:v>9.6837530933963828E-2</c:v>
                </c:pt>
                <c:pt idx="88">
                  <c:v>9.6926232759797767E-2</c:v>
                </c:pt>
                <c:pt idx="89">
                  <c:v>9.7014934585368251E-2</c:v>
                </c:pt>
                <c:pt idx="90">
                  <c:v>9.7103636411155936E-2</c:v>
                </c:pt>
                <c:pt idx="91">
                  <c:v>9.7192338236817846E-2</c:v>
                </c:pt>
                <c:pt idx="92">
                  <c:v>9.7281040062654783E-2</c:v>
                </c:pt>
                <c:pt idx="93">
                  <c:v>9.736974188850131E-2</c:v>
                </c:pt>
                <c:pt idx="94">
                  <c:v>9.7458443714157503E-2</c:v>
                </c:pt>
                <c:pt idx="95">
                  <c:v>9.7547145539881211E-2</c:v>
                </c:pt>
                <c:pt idx="96">
                  <c:v>9.7635847365707157E-2</c:v>
                </c:pt>
                <c:pt idx="97">
                  <c:v>9.7724549191634882E-2</c:v>
                </c:pt>
                <c:pt idx="98">
                  <c:v>9.7813251017229902E-2</c:v>
                </c:pt>
                <c:pt idx="99">
                  <c:v>9.790195284312507E-2</c:v>
                </c:pt>
                <c:pt idx="100">
                  <c:v>9.7990654668973054E-2</c:v>
                </c:pt>
              </c:numCache>
            </c:numRef>
          </c:yVal>
        </c:ser>
        <c:ser>
          <c:idx val="3"/>
          <c:order val="3"/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0.30000000000000027</c:v>
                </c:pt>
                <c:pt idx="4">
                  <c:v>0.4</c:v>
                </c:pt>
                <c:pt idx="5">
                  <c:v>0.5</c:v>
                </c:pt>
                <c:pt idx="6">
                  <c:v>0.60000000000000042</c:v>
                </c:pt>
                <c:pt idx="7">
                  <c:v>0.7000000000000004</c:v>
                </c:pt>
                <c:pt idx="8">
                  <c:v>0.79999999999999993</c:v>
                </c:pt>
                <c:pt idx="9">
                  <c:v>0.9</c:v>
                </c:pt>
                <c:pt idx="10">
                  <c:v>0.99999999999999989</c:v>
                </c:pt>
                <c:pt idx="11">
                  <c:v>1.099999999999999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1.7000000000000013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2.8000000000000007</c:v>
                </c:pt>
                <c:pt idx="29">
                  <c:v>2.9000000000000008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3.3000000000000007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3.7000000000000037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4.1000000000000005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4.6999999999999975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5.9999999999999964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6.3999999999999915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6.6999999999999895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7.1999999999999895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7.9999999999999893</c:v>
                </c:pt>
                <c:pt idx="81">
                  <c:v>8.0999999999999943</c:v>
                </c:pt>
                <c:pt idx="82">
                  <c:v>8.199999999999994</c:v>
                </c:pt>
                <c:pt idx="83">
                  <c:v>8.2999999999999865</c:v>
                </c:pt>
                <c:pt idx="84">
                  <c:v>8.3999999999999986</c:v>
                </c:pt>
                <c:pt idx="85">
                  <c:v>8.4999999999999947</c:v>
                </c:pt>
                <c:pt idx="86">
                  <c:v>8.5999999999999925</c:v>
                </c:pt>
                <c:pt idx="87">
                  <c:v>8.6999999999999922</c:v>
                </c:pt>
                <c:pt idx="88">
                  <c:v>8.7999999999999847</c:v>
                </c:pt>
                <c:pt idx="89">
                  <c:v>8.899999999999995</c:v>
                </c:pt>
                <c:pt idx="90">
                  <c:v>8.9999999999999911</c:v>
                </c:pt>
                <c:pt idx="91">
                  <c:v>9.0999999999999908</c:v>
                </c:pt>
                <c:pt idx="92">
                  <c:v>9.1999999999999904</c:v>
                </c:pt>
                <c:pt idx="93">
                  <c:v>9.2999999999999847</c:v>
                </c:pt>
                <c:pt idx="94">
                  <c:v>9.3999999999999915</c:v>
                </c:pt>
                <c:pt idx="95">
                  <c:v>9.4999999999999893</c:v>
                </c:pt>
                <c:pt idx="96">
                  <c:v>9.5999999999999908</c:v>
                </c:pt>
                <c:pt idx="97">
                  <c:v>9.6999999999999886</c:v>
                </c:pt>
                <c:pt idx="98">
                  <c:v>9.7999999999999847</c:v>
                </c:pt>
                <c:pt idx="99">
                  <c:v>9.8999999999999879</c:v>
                </c:pt>
                <c:pt idx="100">
                  <c:v>9.9999999999999876</c:v>
                </c:pt>
              </c:numCache>
            </c:numRef>
          </c:xVal>
          <c:yVal>
            <c:numRef>
              <c:f>Sheet1!$E$2:$E$102</c:f>
              <c:numCache>
                <c:formatCode>General</c:formatCode>
                <c:ptCount val="101"/>
                <c:pt idx="0">
                  <c:v>-6.5617606032108977E-4</c:v>
                </c:pt>
                <c:pt idx="1">
                  <c:v>2.4607543024137798E-2</c:v>
                </c:pt>
                <c:pt idx="2">
                  <c:v>9.7483594022610615E-2</c:v>
                </c:pt>
                <c:pt idx="3">
                  <c:v>0.12403447992680219</c:v>
                </c:pt>
                <c:pt idx="4">
                  <c:v>0.12634620607450678</c:v>
                </c:pt>
                <c:pt idx="5">
                  <c:v>0.12656611078773361</c:v>
                </c:pt>
                <c:pt idx="6">
                  <c:v>0.12667766583381918</c:v>
                </c:pt>
                <c:pt idx="7">
                  <c:v>0.12680343208524311</c:v>
                </c:pt>
                <c:pt idx="8">
                  <c:v>0.12692885263533829</c:v>
                </c:pt>
                <c:pt idx="9">
                  <c:v>0.12705425034797951</c:v>
                </c:pt>
                <c:pt idx="10">
                  <c:v>0.12717964663644116</c:v>
                </c:pt>
                <c:pt idx="11">
                  <c:v>0.12730504283996424</c:v>
                </c:pt>
                <c:pt idx="12">
                  <c:v>0.12743043903758841</c:v>
                </c:pt>
                <c:pt idx="13">
                  <c:v>0.12755583523527758</c:v>
                </c:pt>
                <c:pt idx="14">
                  <c:v>0.12768123143286822</c:v>
                </c:pt>
                <c:pt idx="15">
                  <c:v>0.12780662763057807</c:v>
                </c:pt>
                <c:pt idx="16">
                  <c:v>0.12793202382830121</c:v>
                </c:pt>
                <c:pt idx="17">
                  <c:v>0.12805742002588538</c:v>
                </c:pt>
                <c:pt idx="18">
                  <c:v>0.12818281622368533</c:v>
                </c:pt>
                <c:pt idx="19">
                  <c:v>0.12830821242128093</c:v>
                </c:pt>
                <c:pt idx="20">
                  <c:v>0.12843360861903722</c:v>
                </c:pt>
                <c:pt idx="21">
                  <c:v>0.12855900481665961</c:v>
                </c:pt>
                <c:pt idx="22">
                  <c:v>0.12868440101439621</c:v>
                </c:pt>
                <c:pt idx="23">
                  <c:v>0.1288097972122475</c:v>
                </c:pt>
                <c:pt idx="24">
                  <c:v>0.12893519340998791</c:v>
                </c:pt>
                <c:pt idx="25">
                  <c:v>0.1290605896076622</c:v>
                </c:pt>
                <c:pt idx="26">
                  <c:v>0.1291859858055763</c:v>
                </c:pt>
                <c:pt idx="27">
                  <c:v>0.12931138200322456</c:v>
                </c:pt>
                <c:pt idx="28">
                  <c:v>0.12943677820094565</c:v>
                </c:pt>
                <c:pt idx="29">
                  <c:v>0.12956217439874773</c:v>
                </c:pt>
                <c:pt idx="30">
                  <c:v>0.12968757059650202</c:v>
                </c:pt>
                <c:pt idx="31">
                  <c:v>0.12981296679429691</c:v>
                </c:pt>
                <c:pt idx="32">
                  <c:v>0.12993836299206973</c:v>
                </c:pt>
                <c:pt idx="33">
                  <c:v>0.13006375918989213</c:v>
                </c:pt>
                <c:pt idx="34">
                  <c:v>0.13018915538772793</c:v>
                </c:pt>
                <c:pt idx="35">
                  <c:v>0.13031455158568614</c:v>
                </c:pt>
                <c:pt idx="36">
                  <c:v>0.13043994778336557</c:v>
                </c:pt>
                <c:pt idx="37">
                  <c:v>0.13056534398112979</c:v>
                </c:pt>
                <c:pt idx="38">
                  <c:v>0.13069074017902554</c:v>
                </c:pt>
                <c:pt idx="39">
                  <c:v>0.13081613637676345</c:v>
                </c:pt>
                <c:pt idx="40">
                  <c:v>0.13094153257477822</c:v>
                </c:pt>
                <c:pt idx="41">
                  <c:v>0.13106692877251919</c:v>
                </c:pt>
                <c:pt idx="42">
                  <c:v>0.1311923249704964</c:v>
                </c:pt>
                <c:pt idx="43">
                  <c:v>0.13131772116836951</c:v>
                </c:pt>
                <c:pt idx="44">
                  <c:v>0.13144311736619796</c:v>
                </c:pt>
                <c:pt idx="45">
                  <c:v>0.13156851356408372</c:v>
                </c:pt>
                <c:pt idx="46">
                  <c:v>0.13169390976199974</c:v>
                </c:pt>
                <c:pt idx="47">
                  <c:v>0.13181930595986421</c:v>
                </c:pt>
                <c:pt idx="48">
                  <c:v>0.13194470215782092</c:v>
                </c:pt>
                <c:pt idx="49">
                  <c:v>0.13207009835564987</c:v>
                </c:pt>
                <c:pt idx="50">
                  <c:v>0.13219549455365748</c:v>
                </c:pt>
                <c:pt idx="51">
                  <c:v>0.13232089075156456</c:v>
                </c:pt>
                <c:pt idx="52">
                  <c:v>0.13244628694948443</c:v>
                </c:pt>
                <c:pt idx="53">
                  <c:v>0.13257168314751439</c:v>
                </c:pt>
                <c:pt idx="54">
                  <c:v>0.13269707934538719</c:v>
                </c:pt>
                <c:pt idx="55">
                  <c:v>0.13282247554339274</c:v>
                </c:pt>
                <c:pt idx="56">
                  <c:v>0.13294787174125741</c:v>
                </c:pt>
                <c:pt idx="57">
                  <c:v>0.13307326793936095</c:v>
                </c:pt>
                <c:pt idx="58">
                  <c:v>0.13319866413736461</c:v>
                </c:pt>
                <c:pt idx="59">
                  <c:v>0.13332406033532221</c:v>
                </c:pt>
                <c:pt idx="60">
                  <c:v>0.13344945653330401</c:v>
                </c:pt>
                <c:pt idx="61">
                  <c:v>0.13357485273126973</c:v>
                </c:pt>
                <c:pt idx="62">
                  <c:v>0.13370024892928739</c:v>
                </c:pt>
                <c:pt idx="63">
                  <c:v>0.13382564512732381</c:v>
                </c:pt>
                <c:pt idx="64">
                  <c:v>0.13395104132539118</c:v>
                </c:pt>
                <c:pt idx="65">
                  <c:v>0.13407643752332263</c:v>
                </c:pt>
                <c:pt idx="66">
                  <c:v>0.13420183372136146</c:v>
                </c:pt>
                <c:pt idx="67">
                  <c:v>0.1343272299195496</c:v>
                </c:pt>
                <c:pt idx="68">
                  <c:v>0.13445262611756492</c:v>
                </c:pt>
                <c:pt idx="69">
                  <c:v>0.13457802231553387</c:v>
                </c:pt>
                <c:pt idx="70">
                  <c:v>0.13470341851363091</c:v>
                </c:pt>
                <c:pt idx="71">
                  <c:v>0.13482881471169883</c:v>
                </c:pt>
                <c:pt idx="72">
                  <c:v>0.13495421090983653</c:v>
                </c:pt>
                <c:pt idx="73">
                  <c:v>0.1350796071079492</c:v>
                </c:pt>
                <c:pt idx="74">
                  <c:v>0.13520500330606713</c:v>
                </c:pt>
                <c:pt idx="75">
                  <c:v>0.13533039950416667</c:v>
                </c:pt>
                <c:pt idx="76">
                  <c:v>0.13545579570220131</c:v>
                </c:pt>
                <c:pt idx="77">
                  <c:v>0.13558119190042991</c:v>
                </c:pt>
                <c:pt idx="78">
                  <c:v>0.13570658809855443</c:v>
                </c:pt>
                <c:pt idx="79">
                  <c:v>0.1358319842965944</c:v>
                </c:pt>
                <c:pt idx="80">
                  <c:v>0.13595738049469419</c:v>
                </c:pt>
                <c:pt idx="81">
                  <c:v>0.13608277669293931</c:v>
                </c:pt>
                <c:pt idx="82">
                  <c:v>0.13620817289103726</c:v>
                </c:pt>
                <c:pt idx="83">
                  <c:v>0.13633356908919425</c:v>
                </c:pt>
                <c:pt idx="84">
                  <c:v>0.13645896528735899</c:v>
                </c:pt>
                <c:pt idx="85">
                  <c:v>0.13658436148553668</c:v>
                </c:pt>
                <c:pt idx="86">
                  <c:v>0.13670975768376853</c:v>
                </c:pt>
                <c:pt idx="87">
                  <c:v>0.13683515388182574</c:v>
                </c:pt>
                <c:pt idx="88">
                  <c:v>0.13696055008001723</c:v>
                </c:pt>
                <c:pt idx="89">
                  <c:v>0.13708594627831289</c:v>
                </c:pt>
                <c:pt idx="90">
                  <c:v>0.13721134247660677</c:v>
                </c:pt>
                <c:pt idx="91">
                  <c:v>0.13733673867471818</c:v>
                </c:pt>
                <c:pt idx="92">
                  <c:v>0.13746213487304279</c:v>
                </c:pt>
                <c:pt idx="93">
                  <c:v>0.13758753107124361</c:v>
                </c:pt>
                <c:pt idx="94">
                  <c:v>0.13771292726944745</c:v>
                </c:pt>
                <c:pt idx="95">
                  <c:v>0.13783832346768871</c:v>
                </c:pt>
                <c:pt idx="96">
                  <c:v>0.13796371966598381</c:v>
                </c:pt>
                <c:pt idx="97">
                  <c:v>0.13808911586416844</c:v>
                </c:pt>
                <c:pt idx="98">
                  <c:v>0.13821451206252094</c:v>
                </c:pt>
                <c:pt idx="99">
                  <c:v>0.13833990826080672</c:v>
                </c:pt>
                <c:pt idx="100">
                  <c:v>0.13846530445905567</c:v>
                </c:pt>
              </c:numCache>
            </c:numRef>
          </c:yVal>
        </c:ser>
        <c:ser>
          <c:idx val="4"/>
          <c:order val="4"/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0.30000000000000027</c:v>
                </c:pt>
                <c:pt idx="4">
                  <c:v>0.4</c:v>
                </c:pt>
                <c:pt idx="5">
                  <c:v>0.5</c:v>
                </c:pt>
                <c:pt idx="6">
                  <c:v>0.60000000000000042</c:v>
                </c:pt>
                <c:pt idx="7">
                  <c:v>0.7000000000000004</c:v>
                </c:pt>
                <c:pt idx="8">
                  <c:v>0.79999999999999993</c:v>
                </c:pt>
                <c:pt idx="9">
                  <c:v>0.9</c:v>
                </c:pt>
                <c:pt idx="10">
                  <c:v>0.99999999999999989</c:v>
                </c:pt>
                <c:pt idx="11">
                  <c:v>1.099999999999999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1.7000000000000013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2.8000000000000007</c:v>
                </c:pt>
                <c:pt idx="29">
                  <c:v>2.9000000000000008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3.3000000000000007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3.7000000000000037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4.1000000000000005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4.6999999999999975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5.9999999999999964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6.3999999999999915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6.6999999999999895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7.1999999999999895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7.9999999999999893</c:v>
                </c:pt>
                <c:pt idx="81">
                  <c:v>8.0999999999999943</c:v>
                </c:pt>
                <c:pt idx="82">
                  <c:v>8.199999999999994</c:v>
                </c:pt>
                <c:pt idx="83">
                  <c:v>8.2999999999999865</c:v>
                </c:pt>
                <c:pt idx="84">
                  <c:v>8.3999999999999986</c:v>
                </c:pt>
                <c:pt idx="85">
                  <c:v>8.4999999999999947</c:v>
                </c:pt>
                <c:pt idx="86">
                  <c:v>8.5999999999999925</c:v>
                </c:pt>
                <c:pt idx="87">
                  <c:v>8.6999999999999922</c:v>
                </c:pt>
                <c:pt idx="88">
                  <c:v>8.7999999999999847</c:v>
                </c:pt>
                <c:pt idx="89">
                  <c:v>8.899999999999995</c:v>
                </c:pt>
                <c:pt idx="90">
                  <c:v>8.9999999999999911</c:v>
                </c:pt>
                <c:pt idx="91">
                  <c:v>9.0999999999999908</c:v>
                </c:pt>
                <c:pt idx="92">
                  <c:v>9.1999999999999904</c:v>
                </c:pt>
                <c:pt idx="93">
                  <c:v>9.2999999999999847</c:v>
                </c:pt>
                <c:pt idx="94">
                  <c:v>9.3999999999999915</c:v>
                </c:pt>
                <c:pt idx="95">
                  <c:v>9.4999999999999893</c:v>
                </c:pt>
                <c:pt idx="96">
                  <c:v>9.5999999999999908</c:v>
                </c:pt>
                <c:pt idx="97">
                  <c:v>9.6999999999999886</c:v>
                </c:pt>
                <c:pt idx="98">
                  <c:v>9.7999999999999847</c:v>
                </c:pt>
                <c:pt idx="99">
                  <c:v>9.8999999999999879</c:v>
                </c:pt>
                <c:pt idx="100">
                  <c:v>9.9999999999999876</c:v>
                </c:pt>
              </c:numCache>
            </c:numRef>
          </c:xVal>
          <c:yVal>
            <c:numRef>
              <c:f>Sheet1!$F$2:$F$102</c:f>
              <c:numCache>
                <c:formatCode>General</c:formatCode>
                <c:ptCount val="101"/>
                <c:pt idx="0">
                  <c:v>-8.6444575062571201E-4</c:v>
                </c:pt>
                <c:pt idx="1">
                  <c:v>3.149582337074041E-2</c:v>
                </c:pt>
                <c:pt idx="2">
                  <c:v>0.1192085404107471</c:v>
                </c:pt>
                <c:pt idx="3">
                  <c:v>0.15633364902455202</c:v>
                </c:pt>
                <c:pt idx="4">
                  <c:v>0.15997054585945542</c:v>
                </c:pt>
                <c:pt idx="5">
                  <c:v>0.16026602239298904</c:v>
                </c:pt>
                <c:pt idx="6">
                  <c:v>0.16039212067785041</c:v>
                </c:pt>
                <c:pt idx="7">
                  <c:v>0.16055150675997101</c:v>
                </c:pt>
                <c:pt idx="8">
                  <c:v>0.16071036734677777</c:v>
                </c:pt>
                <c:pt idx="9">
                  <c:v>0.16086919488878679</c:v>
                </c:pt>
                <c:pt idx="10">
                  <c:v>0.16102802019519874</c:v>
                </c:pt>
                <c:pt idx="11">
                  <c:v>0.16118684536822298</c:v>
                </c:pt>
                <c:pt idx="12">
                  <c:v>0.16134567053205137</c:v>
                </c:pt>
                <c:pt idx="13">
                  <c:v>0.16150449569588807</c:v>
                </c:pt>
                <c:pt idx="14">
                  <c:v>0.16166332085982962</c:v>
                </c:pt>
                <c:pt idx="15">
                  <c:v>0.16182214602373221</c:v>
                </c:pt>
                <c:pt idx="16">
                  <c:v>0.16198097118755891</c:v>
                </c:pt>
                <c:pt idx="17">
                  <c:v>0.16213979635149758</c:v>
                </c:pt>
                <c:pt idx="18">
                  <c:v>0.16229862151542043</c:v>
                </c:pt>
                <c:pt idx="19">
                  <c:v>0.1624574466793503</c:v>
                </c:pt>
                <c:pt idx="20">
                  <c:v>0.16261627184326782</c:v>
                </c:pt>
                <c:pt idx="21">
                  <c:v>0.16277509700727652</c:v>
                </c:pt>
                <c:pt idx="22">
                  <c:v>0.16293392217107613</c:v>
                </c:pt>
                <c:pt idx="23">
                  <c:v>0.16309274733509724</c:v>
                </c:pt>
                <c:pt idx="24">
                  <c:v>0.16325157249894581</c:v>
                </c:pt>
                <c:pt idx="25">
                  <c:v>0.16341039766296198</c:v>
                </c:pt>
                <c:pt idx="26">
                  <c:v>0.16356922282683062</c:v>
                </c:pt>
                <c:pt idx="27">
                  <c:v>0.16372804799081936</c:v>
                </c:pt>
                <c:pt idx="28">
                  <c:v>0.16388687315485972</c:v>
                </c:pt>
                <c:pt idx="29">
                  <c:v>0.1640456983188695</c:v>
                </c:pt>
                <c:pt idx="30">
                  <c:v>0.16420452348285391</c:v>
                </c:pt>
                <c:pt idx="31">
                  <c:v>0.16436334864691879</c:v>
                </c:pt>
                <c:pt idx="32">
                  <c:v>0.16452217381078241</c:v>
                </c:pt>
                <c:pt idx="33">
                  <c:v>0.16468099897478319</c:v>
                </c:pt>
                <c:pt idx="34">
                  <c:v>0.16483982413882758</c:v>
                </c:pt>
                <c:pt idx="35">
                  <c:v>0.16499864930285252</c:v>
                </c:pt>
                <c:pt idx="36">
                  <c:v>0.16515747446690152</c:v>
                </c:pt>
                <c:pt idx="37">
                  <c:v>0.16531629963090194</c:v>
                </c:pt>
                <c:pt idx="38">
                  <c:v>0.16547512479491394</c:v>
                </c:pt>
                <c:pt idx="39">
                  <c:v>0.16563394995895764</c:v>
                </c:pt>
                <c:pt idx="40">
                  <c:v>0.16579277512314969</c:v>
                </c:pt>
                <c:pt idx="41">
                  <c:v>0.16595160028710867</c:v>
                </c:pt>
                <c:pt idx="42">
                  <c:v>0.16611042545118038</c:v>
                </c:pt>
                <c:pt idx="43">
                  <c:v>0.16626925061529635</c:v>
                </c:pt>
                <c:pt idx="44">
                  <c:v>0.16642807577934962</c:v>
                </c:pt>
                <c:pt idx="45">
                  <c:v>0.16658690094348017</c:v>
                </c:pt>
                <c:pt idx="46">
                  <c:v>0.16674572610748126</c:v>
                </c:pt>
                <c:pt idx="47">
                  <c:v>0.16690455127164389</c:v>
                </c:pt>
                <c:pt idx="48">
                  <c:v>0.16706337643569091</c:v>
                </c:pt>
                <c:pt idx="49">
                  <c:v>0.16722220159968498</c:v>
                </c:pt>
                <c:pt idx="50">
                  <c:v>0.16738102676400621</c:v>
                </c:pt>
                <c:pt idx="51">
                  <c:v>0.16753985192809731</c:v>
                </c:pt>
                <c:pt idx="52">
                  <c:v>0.16769867709212727</c:v>
                </c:pt>
                <c:pt idx="53">
                  <c:v>0.16785750225629834</c:v>
                </c:pt>
                <c:pt idx="54">
                  <c:v>0.16801632742038694</c:v>
                </c:pt>
                <c:pt idx="55">
                  <c:v>0.16817515258462978</c:v>
                </c:pt>
                <c:pt idx="56">
                  <c:v>0.16833397774885919</c:v>
                </c:pt>
                <c:pt idx="57">
                  <c:v>0.16849280291291702</c:v>
                </c:pt>
                <c:pt idx="58">
                  <c:v>0.1686516280771192</c:v>
                </c:pt>
                <c:pt idx="59">
                  <c:v>0.16881045324127297</c:v>
                </c:pt>
                <c:pt idx="60">
                  <c:v>0.16896927840557788</c:v>
                </c:pt>
                <c:pt idx="61">
                  <c:v>0.1691281035696813</c:v>
                </c:pt>
                <c:pt idx="62">
                  <c:v>0.16928692873398454</c:v>
                </c:pt>
                <c:pt idx="63">
                  <c:v>0.16944575389800301</c:v>
                </c:pt>
                <c:pt idx="64">
                  <c:v>0.16960457906215873</c:v>
                </c:pt>
                <c:pt idx="65">
                  <c:v>0.16976340422652977</c:v>
                </c:pt>
                <c:pt idx="66">
                  <c:v>0.16992222939068796</c:v>
                </c:pt>
                <c:pt idx="67">
                  <c:v>0.1700810545549864</c:v>
                </c:pt>
                <c:pt idx="68">
                  <c:v>0.1702398797192094</c:v>
                </c:pt>
                <c:pt idx="69">
                  <c:v>0.17039870488345549</c:v>
                </c:pt>
                <c:pt idx="70">
                  <c:v>0.1705575300476444</c:v>
                </c:pt>
                <c:pt idx="71">
                  <c:v>0.17071635521199646</c:v>
                </c:pt>
                <c:pt idx="72">
                  <c:v>0.17087518037623067</c:v>
                </c:pt>
                <c:pt idx="73">
                  <c:v>0.17103400554051276</c:v>
                </c:pt>
                <c:pt idx="74">
                  <c:v>0.17119283070474056</c:v>
                </c:pt>
                <c:pt idx="75">
                  <c:v>0.17135165586891907</c:v>
                </c:pt>
                <c:pt idx="76">
                  <c:v>0.17151048103333782</c:v>
                </c:pt>
                <c:pt idx="77">
                  <c:v>0.17166930619756124</c:v>
                </c:pt>
                <c:pt idx="78">
                  <c:v>0.17182813136179934</c:v>
                </c:pt>
                <c:pt idx="79">
                  <c:v>0.17198695652620924</c:v>
                </c:pt>
                <c:pt idx="80">
                  <c:v>0.17214578169055814</c:v>
                </c:pt>
                <c:pt idx="81">
                  <c:v>0.17230460685494653</c:v>
                </c:pt>
                <c:pt idx="82">
                  <c:v>0.17246343201921602</c:v>
                </c:pt>
                <c:pt idx="83">
                  <c:v>0.17262225718357943</c:v>
                </c:pt>
                <c:pt idx="84">
                  <c:v>0.17278108234777728</c:v>
                </c:pt>
                <c:pt idx="85">
                  <c:v>0.1729399075123409</c:v>
                </c:pt>
                <c:pt idx="86">
                  <c:v>0.17309873267654874</c:v>
                </c:pt>
                <c:pt idx="87">
                  <c:v>0.17325755784090638</c:v>
                </c:pt>
                <c:pt idx="88">
                  <c:v>0.17341638300521847</c:v>
                </c:pt>
                <c:pt idx="89">
                  <c:v>0.17357520816958388</c:v>
                </c:pt>
                <c:pt idx="90">
                  <c:v>0.17373403333393289</c:v>
                </c:pt>
                <c:pt idx="91">
                  <c:v>0.17389285849851918</c:v>
                </c:pt>
                <c:pt idx="92">
                  <c:v>0.17405168366296356</c:v>
                </c:pt>
                <c:pt idx="93">
                  <c:v>0.17421050882716713</c:v>
                </c:pt>
                <c:pt idx="94">
                  <c:v>0.17436933399175394</c:v>
                </c:pt>
                <c:pt idx="95">
                  <c:v>0.17452815915603773</c:v>
                </c:pt>
                <c:pt idx="96">
                  <c:v>0.17468698432058208</c:v>
                </c:pt>
                <c:pt idx="97">
                  <c:v>0.17484580948493028</c:v>
                </c:pt>
                <c:pt idx="98">
                  <c:v>0.17500463464938723</c:v>
                </c:pt>
                <c:pt idx="99">
                  <c:v>0.17516345981381531</c:v>
                </c:pt>
                <c:pt idx="100">
                  <c:v>0.17532228497807822</c:v>
                </c:pt>
              </c:numCache>
            </c:numRef>
          </c:yVal>
        </c:ser>
        <c:ser>
          <c:idx val="5"/>
          <c:order val="5"/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0.30000000000000027</c:v>
                </c:pt>
                <c:pt idx="4">
                  <c:v>0.4</c:v>
                </c:pt>
                <c:pt idx="5">
                  <c:v>0.5</c:v>
                </c:pt>
                <c:pt idx="6">
                  <c:v>0.60000000000000042</c:v>
                </c:pt>
                <c:pt idx="7">
                  <c:v>0.7000000000000004</c:v>
                </c:pt>
                <c:pt idx="8">
                  <c:v>0.79999999999999993</c:v>
                </c:pt>
                <c:pt idx="9">
                  <c:v>0.9</c:v>
                </c:pt>
                <c:pt idx="10">
                  <c:v>0.99999999999999989</c:v>
                </c:pt>
                <c:pt idx="11">
                  <c:v>1.099999999999999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1.7000000000000013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2.8000000000000007</c:v>
                </c:pt>
                <c:pt idx="29">
                  <c:v>2.9000000000000008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3.3000000000000007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3.7000000000000037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4.1000000000000005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4.6999999999999975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5.9999999999999964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6.3999999999999915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6.6999999999999895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7.1999999999999895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7.9999999999999893</c:v>
                </c:pt>
                <c:pt idx="81">
                  <c:v>8.0999999999999943</c:v>
                </c:pt>
                <c:pt idx="82">
                  <c:v>8.199999999999994</c:v>
                </c:pt>
                <c:pt idx="83">
                  <c:v>8.2999999999999865</c:v>
                </c:pt>
                <c:pt idx="84">
                  <c:v>8.3999999999999986</c:v>
                </c:pt>
                <c:pt idx="85">
                  <c:v>8.4999999999999947</c:v>
                </c:pt>
                <c:pt idx="86">
                  <c:v>8.5999999999999925</c:v>
                </c:pt>
                <c:pt idx="87">
                  <c:v>8.6999999999999922</c:v>
                </c:pt>
                <c:pt idx="88">
                  <c:v>8.7999999999999847</c:v>
                </c:pt>
                <c:pt idx="89">
                  <c:v>8.899999999999995</c:v>
                </c:pt>
                <c:pt idx="90">
                  <c:v>8.9999999999999911</c:v>
                </c:pt>
                <c:pt idx="91">
                  <c:v>9.0999999999999908</c:v>
                </c:pt>
                <c:pt idx="92">
                  <c:v>9.1999999999999904</c:v>
                </c:pt>
                <c:pt idx="93">
                  <c:v>9.2999999999999847</c:v>
                </c:pt>
                <c:pt idx="94">
                  <c:v>9.3999999999999915</c:v>
                </c:pt>
                <c:pt idx="95">
                  <c:v>9.4999999999999893</c:v>
                </c:pt>
                <c:pt idx="96">
                  <c:v>9.5999999999999908</c:v>
                </c:pt>
                <c:pt idx="97">
                  <c:v>9.6999999999999886</c:v>
                </c:pt>
                <c:pt idx="98">
                  <c:v>9.7999999999999847</c:v>
                </c:pt>
                <c:pt idx="99">
                  <c:v>9.8999999999999879</c:v>
                </c:pt>
                <c:pt idx="100">
                  <c:v>9.9999999999999876</c:v>
                </c:pt>
              </c:numCache>
            </c:numRef>
          </c:xVal>
          <c:yVal>
            <c:numRef>
              <c:f>Sheet1!$G$2:$G$102</c:f>
              <c:numCache>
                <c:formatCode>General</c:formatCode>
                <c:ptCount val="101"/>
                <c:pt idx="0">
                  <c:v>-1.0699465358109781E-3</c:v>
                </c:pt>
                <c:pt idx="1">
                  <c:v>3.7662184758588853E-2</c:v>
                </c:pt>
                <c:pt idx="2">
                  <c:v>0.1375067783287803</c:v>
                </c:pt>
                <c:pt idx="3">
                  <c:v>0.18567120074217591</c:v>
                </c:pt>
                <c:pt idx="4">
                  <c:v>0.19086157702737036</c:v>
                </c:pt>
                <c:pt idx="5">
                  <c:v>0.19141388313851551</c:v>
                </c:pt>
                <c:pt idx="6">
                  <c:v>0.19154737922182194</c:v>
                </c:pt>
                <c:pt idx="7">
                  <c:v>0.19173752294615906</c:v>
                </c:pt>
                <c:pt idx="8">
                  <c:v>0.19192729820219179</c:v>
                </c:pt>
                <c:pt idx="9">
                  <c:v>0.19211702895306179</c:v>
                </c:pt>
                <c:pt idx="10">
                  <c:v>0.19230675639671374</c:v>
                </c:pt>
                <c:pt idx="11">
                  <c:v>0.19249648364262481</c:v>
                </c:pt>
                <c:pt idx="12">
                  <c:v>0.19268621087541599</c:v>
                </c:pt>
                <c:pt idx="13">
                  <c:v>0.19287593810793549</c:v>
                </c:pt>
                <c:pt idx="14">
                  <c:v>0.19306566534058328</c:v>
                </c:pt>
                <c:pt idx="15">
                  <c:v>0.19325539257321636</c:v>
                </c:pt>
                <c:pt idx="16">
                  <c:v>0.19344511980572568</c:v>
                </c:pt>
                <c:pt idx="17">
                  <c:v>0.19363484703835693</c:v>
                </c:pt>
                <c:pt idx="18">
                  <c:v>0.19382457427094668</c:v>
                </c:pt>
                <c:pt idx="19">
                  <c:v>0.19401430150355459</c:v>
                </c:pt>
                <c:pt idx="20">
                  <c:v>0.19420402873625858</c:v>
                </c:pt>
                <c:pt idx="21">
                  <c:v>0.1943937559688568</c:v>
                </c:pt>
                <c:pt idx="22">
                  <c:v>0.19458348320152902</c:v>
                </c:pt>
                <c:pt idx="23">
                  <c:v>0.19477321043428034</c:v>
                </c:pt>
                <c:pt idx="24">
                  <c:v>0.19496293766676775</c:v>
                </c:pt>
                <c:pt idx="25">
                  <c:v>0.19515266489951716</c:v>
                </c:pt>
                <c:pt idx="26">
                  <c:v>0.1953423921322838</c:v>
                </c:pt>
                <c:pt idx="27">
                  <c:v>0.19553211936460926</c:v>
                </c:pt>
                <c:pt idx="28">
                  <c:v>0.19572184659743597</c:v>
                </c:pt>
                <c:pt idx="29">
                  <c:v>0.19591157383018581</c:v>
                </c:pt>
                <c:pt idx="30">
                  <c:v>0.19610130106290402</c:v>
                </c:pt>
                <c:pt idx="31">
                  <c:v>0.19629102829564241</c:v>
                </c:pt>
                <c:pt idx="32">
                  <c:v>0.19648075552841501</c:v>
                </c:pt>
                <c:pt idx="33">
                  <c:v>0.19667048276102397</c:v>
                </c:pt>
                <c:pt idx="34">
                  <c:v>0.19686020999371179</c:v>
                </c:pt>
                <c:pt idx="35">
                  <c:v>0.19704993722648842</c:v>
                </c:pt>
                <c:pt idx="36">
                  <c:v>0.19723966445925825</c:v>
                </c:pt>
                <c:pt idx="37">
                  <c:v>0.19742939169213014</c:v>
                </c:pt>
                <c:pt idx="38">
                  <c:v>0.19761911892476514</c:v>
                </c:pt>
                <c:pt idx="39">
                  <c:v>0.19780884615755651</c:v>
                </c:pt>
                <c:pt idx="40">
                  <c:v>0.19799857339023744</c:v>
                </c:pt>
                <c:pt idx="41">
                  <c:v>0.19818830062296619</c:v>
                </c:pt>
                <c:pt idx="42">
                  <c:v>0.19837802785573283</c:v>
                </c:pt>
                <c:pt idx="43">
                  <c:v>0.19856775508855748</c:v>
                </c:pt>
                <c:pt idx="44">
                  <c:v>0.19875748232122536</c:v>
                </c:pt>
                <c:pt idx="45">
                  <c:v>0.19894720955400877</c:v>
                </c:pt>
                <c:pt idx="46">
                  <c:v>0.19913693678684363</c:v>
                </c:pt>
                <c:pt idx="47">
                  <c:v>0.19932666401968913</c:v>
                </c:pt>
                <c:pt idx="48">
                  <c:v>0.19951639125245144</c:v>
                </c:pt>
                <c:pt idx="49">
                  <c:v>0.19970611848527547</c:v>
                </c:pt>
                <c:pt idx="50">
                  <c:v>0.19989584571813027</c:v>
                </c:pt>
                <c:pt idx="51">
                  <c:v>0.20008557295087917</c:v>
                </c:pt>
                <c:pt idx="52">
                  <c:v>0.20027530018380094</c:v>
                </c:pt>
                <c:pt idx="53">
                  <c:v>0.20046502741659478</c:v>
                </c:pt>
                <c:pt idx="54">
                  <c:v>0.20065475464959287</c:v>
                </c:pt>
                <c:pt idx="55">
                  <c:v>0.20084448188236803</c:v>
                </c:pt>
                <c:pt idx="56">
                  <c:v>0.20103420911512279</c:v>
                </c:pt>
                <c:pt idx="57">
                  <c:v>0.20122393634795854</c:v>
                </c:pt>
                <c:pt idx="58">
                  <c:v>0.20141366358082097</c:v>
                </c:pt>
                <c:pt idx="59">
                  <c:v>0.2016033908136487</c:v>
                </c:pt>
                <c:pt idx="60">
                  <c:v>0.20179311804669722</c:v>
                </c:pt>
                <c:pt idx="61">
                  <c:v>0.2019828452795574</c:v>
                </c:pt>
                <c:pt idx="62">
                  <c:v>0.20217257251237916</c:v>
                </c:pt>
                <c:pt idx="63">
                  <c:v>0.20236229974529743</c:v>
                </c:pt>
                <c:pt idx="64">
                  <c:v>0.20255202697812433</c:v>
                </c:pt>
                <c:pt idx="65">
                  <c:v>0.20274175421120819</c:v>
                </c:pt>
                <c:pt idx="66">
                  <c:v>0.202931481443929</c:v>
                </c:pt>
                <c:pt idx="67">
                  <c:v>0.20312120867702071</c:v>
                </c:pt>
                <c:pt idx="68">
                  <c:v>0.20331093591000141</c:v>
                </c:pt>
                <c:pt idx="69">
                  <c:v>0.20350066314269596</c:v>
                </c:pt>
                <c:pt idx="70">
                  <c:v>0.20369039037570025</c:v>
                </c:pt>
                <c:pt idx="71">
                  <c:v>0.2038801176088143</c:v>
                </c:pt>
                <c:pt idx="72">
                  <c:v>0.20406984484175941</c:v>
                </c:pt>
                <c:pt idx="73">
                  <c:v>0.20425957207469547</c:v>
                </c:pt>
                <c:pt idx="74">
                  <c:v>0.20444929930764597</c:v>
                </c:pt>
                <c:pt idx="75">
                  <c:v>0.20463902654062441</c:v>
                </c:pt>
                <c:pt idx="76">
                  <c:v>0.20482875377346901</c:v>
                </c:pt>
                <c:pt idx="77">
                  <c:v>0.20501848100636255</c:v>
                </c:pt>
                <c:pt idx="78">
                  <c:v>0.20520820823959871</c:v>
                </c:pt>
                <c:pt idx="79">
                  <c:v>0.20539793547255172</c:v>
                </c:pt>
                <c:pt idx="80">
                  <c:v>0.20558766270552778</c:v>
                </c:pt>
                <c:pt idx="81">
                  <c:v>0.20577738993869038</c:v>
                </c:pt>
                <c:pt idx="82">
                  <c:v>0.20596711717150426</c:v>
                </c:pt>
                <c:pt idx="83">
                  <c:v>0.20615684440450197</c:v>
                </c:pt>
                <c:pt idx="84">
                  <c:v>0.20634657163772624</c:v>
                </c:pt>
                <c:pt idx="85">
                  <c:v>0.20653629887057529</c:v>
                </c:pt>
                <c:pt idx="86">
                  <c:v>0.20672602610369195</c:v>
                </c:pt>
                <c:pt idx="87">
                  <c:v>0.20691575333677434</c:v>
                </c:pt>
                <c:pt idx="88">
                  <c:v>0.20710548056979208</c:v>
                </c:pt>
                <c:pt idx="89">
                  <c:v>0.20729520780289076</c:v>
                </c:pt>
                <c:pt idx="90">
                  <c:v>0.2074849350358115</c:v>
                </c:pt>
                <c:pt idx="91">
                  <c:v>0.20767466226892917</c:v>
                </c:pt>
                <c:pt idx="92">
                  <c:v>0.20786438950223732</c:v>
                </c:pt>
                <c:pt idx="93">
                  <c:v>0.20805411673526808</c:v>
                </c:pt>
                <c:pt idx="94">
                  <c:v>0.20824384396828083</c:v>
                </c:pt>
                <c:pt idx="95">
                  <c:v>0.20843357120139971</c:v>
                </c:pt>
                <c:pt idx="96">
                  <c:v>0.20862329843436025</c:v>
                </c:pt>
                <c:pt idx="97">
                  <c:v>0.20881302566766374</c:v>
                </c:pt>
                <c:pt idx="98">
                  <c:v>0.2090027529005816</c:v>
                </c:pt>
                <c:pt idx="99">
                  <c:v>0.20919248013359149</c:v>
                </c:pt>
                <c:pt idx="100">
                  <c:v>0.20938220736693824</c:v>
                </c:pt>
              </c:numCache>
            </c:numRef>
          </c:yVal>
        </c:ser>
        <c:ser>
          <c:idx val="6"/>
          <c:order val="6"/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0.30000000000000027</c:v>
                </c:pt>
                <c:pt idx="4">
                  <c:v>0.4</c:v>
                </c:pt>
                <c:pt idx="5">
                  <c:v>0.5</c:v>
                </c:pt>
                <c:pt idx="6">
                  <c:v>0.60000000000000042</c:v>
                </c:pt>
                <c:pt idx="7">
                  <c:v>0.7000000000000004</c:v>
                </c:pt>
                <c:pt idx="8">
                  <c:v>0.79999999999999993</c:v>
                </c:pt>
                <c:pt idx="9">
                  <c:v>0.9</c:v>
                </c:pt>
                <c:pt idx="10">
                  <c:v>0.99999999999999989</c:v>
                </c:pt>
                <c:pt idx="11">
                  <c:v>1.099999999999999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1.7000000000000013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2.8000000000000007</c:v>
                </c:pt>
                <c:pt idx="29">
                  <c:v>2.9000000000000008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3.3000000000000007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3.7000000000000037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4.1000000000000005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4.6999999999999975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5.9999999999999964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6.3999999999999915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6.6999999999999895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7.1999999999999895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7.9999999999999893</c:v>
                </c:pt>
                <c:pt idx="81">
                  <c:v>8.0999999999999943</c:v>
                </c:pt>
                <c:pt idx="82">
                  <c:v>8.199999999999994</c:v>
                </c:pt>
                <c:pt idx="83">
                  <c:v>8.2999999999999865</c:v>
                </c:pt>
                <c:pt idx="84">
                  <c:v>8.3999999999999986</c:v>
                </c:pt>
                <c:pt idx="85">
                  <c:v>8.4999999999999947</c:v>
                </c:pt>
                <c:pt idx="86">
                  <c:v>8.5999999999999925</c:v>
                </c:pt>
                <c:pt idx="87">
                  <c:v>8.6999999999999922</c:v>
                </c:pt>
                <c:pt idx="88">
                  <c:v>8.7999999999999847</c:v>
                </c:pt>
                <c:pt idx="89">
                  <c:v>8.899999999999995</c:v>
                </c:pt>
                <c:pt idx="90">
                  <c:v>8.9999999999999911</c:v>
                </c:pt>
                <c:pt idx="91">
                  <c:v>9.0999999999999908</c:v>
                </c:pt>
                <c:pt idx="92">
                  <c:v>9.1999999999999904</c:v>
                </c:pt>
                <c:pt idx="93">
                  <c:v>9.2999999999999847</c:v>
                </c:pt>
                <c:pt idx="94">
                  <c:v>9.3999999999999915</c:v>
                </c:pt>
                <c:pt idx="95">
                  <c:v>9.4999999999999893</c:v>
                </c:pt>
                <c:pt idx="96">
                  <c:v>9.5999999999999908</c:v>
                </c:pt>
                <c:pt idx="97">
                  <c:v>9.6999999999999886</c:v>
                </c:pt>
                <c:pt idx="98">
                  <c:v>9.7999999999999847</c:v>
                </c:pt>
                <c:pt idx="99">
                  <c:v>9.8999999999999879</c:v>
                </c:pt>
                <c:pt idx="100">
                  <c:v>9.9999999999999876</c:v>
                </c:pt>
              </c:numCache>
            </c:numRef>
          </c:xVal>
          <c:yVal>
            <c:numRef>
              <c:f>Sheet1!$H$2:$H$102</c:f>
              <c:numCache>
                <c:formatCode>General</c:formatCode>
                <c:ptCount val="101"/>
                <c:pt idx="0">
                  <c:v>-1.273177303054871E-3</c:v>
                </c:pt>
                <c:pt idx="1">
                  <c:v>4.3207270786257676E-2</c:v>
                </c:pt>
                <c:pt idx="2">
                  <c:v>0.15313829997357334</c:v>
                </c:pt>
                <c:pt idx="3">
                  <c:v>0.21248180174023837</c:v>
                </c:pt>
                <c:pt idx="4">
                  <c:v>0.2197717846774935</c:v>
                </c:pt>
                <c:pt idx="5">
                  <c:v>0.22053455094072841</c:v>
                </c:pt>
                <c:pt idx="6">
                  <c:v>0.22064775924491289</c:v>
                </c:pt>
                <c:pt idx="7">
                  <c:v>0.22086655334734226</c:v>
                </c:pt>
                <c:pt idx="8">
                  <c:v>0.22108520294345191</c:v>
                </c:pt>
                <c:pt idx="9">
                  <c:v>0.22130380718796042</c:v>
                </c:pt>
                <c:pt idx="10">
                  <c:v>0.2215224067333105</c:v>
                </c:pt>
                <c:pt idx="11">
                  <c:v>0.22174100599705379</c:v>
                </c:pt>
                <c:pt idx="12">
                  <c:v>0.22195960524390543</c:v>
                </c:pt>
                <c:pt idx="13">
                  <c:v>0.22217820448973971</c:v>
                </c:pt>
                <c:pt idx="14">
                  <c:v>0.22239680373531631</c:v>
                </c:pt>
                <c:pt idx="15">
                  <c:v>0.22261540298108848</c:v>
                </c:pt>
                <c:pt idx="16">
                  <c:v>0.22283400222698194</c:v>
                </c:pt>
                <c:pt idx="17">
                  <c:v>0.22305260147249201</c:v>
                </c:pt>
                <c:pt idx="18">
                  <c:v>0.22327120071837231</c:v>
                </c:pt>
                <c:pt idx="19">
                  <c:v>0.22348979996414389</c:v>
                </c:pt>
                <c:pt idx="20">
                  <c:v>0.22370839920996699</c:v>
                </c:pt>
                <c:pt idx="21">
                  <c:v>0.22392699845574954</c:v>
                </c:pt>
                <c:pt idx="22">
                  <c:v>0.22414559770133397</c:v>
                </c:pt>
                <c:pt idx="23">
                  <c:v>0.22436419694741394</c:v>
                </c:pt>
                <c:pt idx="24">
                  <c:v>0.22458279619297347</c:v>
                </c:pt>
                <c:pt idx="25">
                  <c:v>0.22480139543881872</c:v>
                </c:pt>
                <c:pt idx="26">
                  <c:v>0.22501999468463388</c:v>
                </c:pt>
                <c:pt idx="27">
                  <c:v>0.22523859393039719</c:v>
                </c:pt>
                <c:pt idx="28">
                  <c:v>0.22545719317641935</c:v>
                </c:pt>
                <c:pt idx="29">
                  <c:v>0.22567579242216032</c:v>
                </c:pt>
                <c:pt idx="30">
                  <c:v>0.22589439166803543</c:v>
                </c:pt>
                <c:pt idx="31">
                  <c:v>0.22611299091372764</c:v>
                </c:pt>
                <c:pt idx="32">
                  <c:v>0.22633159015960674</c:v>
                </c:pt>
                <c:pt idx="33">
                  <c:v>0.22655018940547783</c:v>
                </c:pt>
                <c:pt idx="34">
                  <c:v>0.22676878865132813</c:v>
                </c:pt>
                <c:pt idx="35">
                  <c:v>0.22698738789721259</c:v>
                </c:pt>
                <c:pt idx="36">
                  <c:v>0.22720598714300752</c:v>
                </c:pt>
                <c:pt idx="37">
                  <c:v>0.22742458638884963</c:v>
                </c:pt>
                <c:pt idx="38">
                  <c:v>0.22764318563489422</c:v>
                </c:pt>
                <c:pt idx="39">
                  <c:v>0.22786178488072831</c:v>
                </c:pt>
                <c:pt idx="40">
                  <c:v>0.22808038412679485</c:v>
                </c:pt>
                <c:pt idx="41">
                  <c:v>0.22829898337248467</c:v>
                </c:pt>
                <c:pt idx="42">
                  <c:v>0.22851758261854471</c:v>
                </c:pt>
                <c:pt idx="43">
                  <c:v>0.22873618186428749</c:v>
                </c:pt>
                <c:pt idx="44">
                  <c:v>0.22895478111024078</c:v>
                </c:pt>
                <c:pt idx="45">
                  <c:v>0.22917338035612086</c:v>
                </c:pt>
                <c:pt idx="46">
                  <c:v>0.22939197960188121</c:v>
                </c:pt>
                <c:pt idx="47">
                  <c:v>0.22961057884798725</c:v>
                </c:pt>
                <c:pt idx="48">
                  <c:v>0.22982917809387016</c:v>
                </c:pt>
                <c:pt idx="49">
                  <c:v>0.23004777733987863</c:v>
                </c:pt>
                <c:pt idx="50">
                  <c:v>0.23026637658590146</c:v>
                </c:pt>
                <c:pt idx="51">
                  <c:v>0.23048497583172273</c:v>
                </c:pt>
                <c:pt idx="52">
                  <c:v>0.23070357507779141</c:v>
                </c:pt>
                <c:pt idx="53">
                  <c:v>0.2309221743237404</c:v>
                </c:pt>
                <c:pt idx="54">
                  <c:v>0.23114077356961063</c:v>
                </c:pt>
                <c:pt idx="55">
                  <c:v>0.23135937281559904</c:v>
                </c:pt>
                <c:pt idx="56">
                  <c:v>0.23157797206173916</c:v>
                </c:pt>
                <c:pt idx="57">
                  <c:v>0.23179657130770392</c:v>
                </c:pt>
                <c:pt idx="58">
                  <c:v>0.2320151705536114</c:v>
                </c:pt>
                <c:pt idx="59">
                  <c:v>0.23223376979958937</c:v>
                </c:pt>
                <c:pt idx="60">
                  <c:v>0.23245236904542302</c:v>
                </c:pt>
                <c:pt idx="61">
                  <c:v>0.2326709682916536</c:v>
                </c:pt>
                <c:pt idx="62">
                  <c:v>0.23288956753759221</c:v>
                </c:pt>
                <c:pt idx="63">
                  <c:v>0.23310816678372184</c:v>
                </c:pt>
                <c:pt idx="64">
                  <c:v>0.23332676602956062</c:v>
                </c:pt>
                <c:pt idx="65">
                  <c:v>0.23354536527570444</c:v>
                </c:pt>
                <c:pt idx="66">
                  <c:v>0.23376396452176548</c:v>
                </c:pt>
                <c:pt idx="67">
                  <c:v>0.2339825637676832</c:v>
                </c:pt>
                <c:pt idx="68">
                  <c:v>0.23420116301394972</c:v>
                </c:pt>
                <c:pt idx="69">
                  <c:v>0.23441976225978406</c:v>
                </c:pt>
                <c:pt idx="70">
                  <c:v>0.23463836150586997</c:v>
                </c:pt>
                <c:pt idx="71">
                  <c:v>0.23485696075197873</c:v>
                </c:pt>
                <c:pt idx="72">
                  <c:v>0.2350755599979919</c:v>
                </c:pt>
                <c:pt idx="73">
                  <c:v>0.23529415924423533</c:v>
                </c:pt>
                <c:pt idx="74">
                  <c:v>0.23551275849019532</c:v>
                </c:pt>
                <c:pt idx="75">
                  <c:v>0.23573135773648643</c:v>
                </c:pt>
                <c:pt idx="76">
                  <c:v>0.23594995698242144</c:v>
                </c:pt>
                <c:pt idx="77">
                  <c:v>0.23616855622871699</c:v>
                </c:pt>
                <c:pt idx="78">
                  <c:v>0.23638715547479949</c:v>
                </c:pt>
                <c:pt idx="79">
                  <c:v>0.23660575472079234</c:v>
                </c:pt>
                <c:pt idx="80">
                  <c:v>0.2368243539668802</c:v>
                </c:pt>
                <c:pt idx="81">
                  <c:v>0.23704295321292887</c:v>
                </c:pt>
                <c:pt idx="82">
                  <c:v>0.23726155245913841</c:v>
                </c:pt>
                <c:pt idx="83">
                  <c:v>0.23748015170533454</c:v>
                </c:pt>
                <c:pt idx="84">
                  <c:v>0.23769875095134521</c:v>
                </c:pt>
                <c:pt idx="85">
                  <c:v>0.23791735019752483</c:v>
                </c:pt>
                <c:pt idx="86">
                  <c:v>0.2381359494436934</c:v>
                </c:pt>
                <c:pt idx="87">
                  <c:v>0.23835454868986811</c:v>
                </c:pt>
                <c:pt idx="88">
                  <c:v>0.23857314793602075</c:v>
                </c:pt>
                <c:pt idx="89">
                  <c:v>0.23879174718228244</c:v>
                </c:pt>
                <c:pt idx="90">
                  <c:v>0.23901034642833877</c:v>
                </c:pt>
                <c:pt idx="91">
                  <c:v>0.2392289456747107</c:v>
                </c:pt>
                <c:pt idx="92">
                  <c:v>0.23944754492078241</c:v>
                </c:pt>
                <c:pt idx="93">
                  <c:v>0.23966614416702581</c:v>
                </c:pt>
                <c:pt idx="94">
                  <c:v>0.23988474341316141</c:v>
                </c:pt>
                <c:pt idx="95">
                  <c:v>0.24010334265962321</c:v>
                </c:pt>
                <c:pt idx="96">
                  <c:v>0.24032194190580572</c:v>
                </c:pt>
                <c:pt idx="97">
                  <c:v>0.240540541151851</c:v>
                </c:pt>
                <c:pt idx="98">
                  <c:v>0.24075914039818622</c:v>
                </c:pt>
                <c:pt idx="99">
                  <c:v>0.2409777396442124</c:v>
                </c:pt>
                <c:pt idx="100">
                  <c:v>0.24119633889054684</c:v>
                </c:pt>
              </c:numCache>
            </c:numRef>
          </c:yVal>
        </c:ser>
        <c:ser>
          <c:idx val="7"/>
          <c:order val="7"/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0.30000000000000027</c:v>
                </c:pt>
                <c:pt idx="4">
                  <c:v>0.4</c:v>
                </c:pt>
                <c:pt idx="5">
                  <c:v>0.5</c:v>
                </c:pt>
                <c:pt idx="6">
                  <c:v>0.60000000000000042</c:v>
                </c:pt>
                <c:pt idx="7">
                  <c:v>0.7000000000000004</c:v>
                </c:pt>
                <c:pt idx="8">
                  <c:v>0.79999999999999993</c:v>
                </c:pt>
                <c:pt idx="9">
                  <c:v>0.9</c:v>
                </c:pt>
                <c:pt idx="10">
                  <c:v>0.99999999999999989</c:v>
                </c:pt>
                <c:pt idx="11">
                  <c:v>1.099999999999999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1.7000000000000013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2.8000000000000007</c:v>
                </c:pt>
                <c:pt idx="29">
                  <c:v>2.9000000000000008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3.3000000000000007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3.7000000000000037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4.1000000000000005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4.6999999999999975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5.9999999999999964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6.3999999999999915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6.6999999999999895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7.1999999999999895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7.9999999999999893</c:v>
                </c:pt>
                <c:pt idx="81">
                  <c:v>8.0999999999999943</c:v>
                </c:pt>
                <c:pt idx="82">
                  <c:v>8.199999999999994</c:v>
                </c:pt>
                <c:pt idx="83">
                  <c:v>8.2999999999999865</c:v>
                </c:pt>
                <c:pt idx="84">
                  <c:v>8.3999999999999986</c:v>
                </c:pt>
                <c:pt idx="85">
                  <c:v>8.4999999999999947</c:v>
                </c:pt>
                <c:pt idx="86">
                  <c:v>8.5999999999999925</c:v>
                </c:pt>
                <c:pt idx="87">
                  <c:v>8.6999999999999922</c:v>
                </c:pt>
                <c:pt idx="88">
                  <c:v>8.7999999999999847</c:v>
                </c:pt>
                <c:pt idx="89">
                  <c:v>8.899999999999995</c:v>
                </c:pt>
                <c:pt idx="90">
                  <c:v>8.9999999999999911</c:v>
                </c:pt>
                <c:pt idx="91">
                  <c:v>9.0999999999999908</c:v>
                </c:pt>
                <c:pt idx="92">
                  <c:v>9.1999999999999904</c:v>
                </c:pt>
                <c:pt idx="93">
                  <c:v>9.2999999999999847</c:v>
                </c:pt>
                <c:pt idx="94">
                  <c:v>9.3999999999999915</c:v>
                </c:pt>
                <c:pt idx="95">
                  <c:v>9.4999999999999893</c:v>
                </c:pt>
                <c:pt idx="96">
                  <c:v>9.5999999999999908</c:v>
                </c:pt>
                <c:pt idx="97">
                  <c:v>9.6999999999999886</c:v>
                </c:pt>
                <c:pt idx="98">
                  <c:v>9.7999999999999847</c:v>
                </c:pt>
                <c:pt idx="99">
                  <c:v>9.8999999999999879</c:v>
                </c:pt>
                <c:pt idx="100">
                  <c:v>9.9999999999999876</c:v>
                </c:pt>
              </c:numCache>
            </c:numRef>
          </c:xVal>
          <c:yVal>
            <c:numRef>
              <c:f>Sheet1!$I$2:$I$102</c:f>
              <c:numCache>
                <c:formatCode>General</c:formatCode>
                <c:ptCount val="101"/>
                <c:pt idx="0">
                  <c:v>-1.4744853126138374E-3</c:v>
                </c:pt>
                <c:pt idx="1">
                  <c:v>4.8230960049741867E-2</c:v>
                </c:pt>
                <c:pt idx="2">
                  <c:v>0.16666573016258304</c:v>
                </c:pt>
                <c:pt idx="3">
                  <c:v>0.23706064568598692</c:v>
                </c:pt>
                <c:pt idx="4">
                  <c:v>0.24694985993245783</c:v>
                </c:pt>
                <c:pt idx="5">
                  <c:v>0.24777065358260986</c:v>
                </c:pt>
                <c:pt idx="6">
                  <c:v>0.24804997377768268</c:v>
                </c:pt>
                <c:pt idx="7">
                  <c:v>0.24829693006005452</c:v>
                </c:pt>
                <c:pt idx="8">
                  <c:v>0.24854283657624199</c:v>
                </c:pt>
                <c:pt idx="9">
                  <c:v>0.24878863758919886</c:v>
                </c:pt>
                <c:pt idx="10">
                  <c:v>0.24903443212546891</c:v>
                </c:pt>
                <c:pt idx="11">
                  <c:v>0.24928022627315877</c:v>
                </c:pt>
                <c:pt idx="12">
                  <c:v>0.24952602039757871</c:v>
                </c:pt>
                <c:pt idx="13">
                  <c:v>0.2497718145207167</c:v>
                </c:pt>
                <c:pt idx="14">
                  <c:v>0.25001760864367178</c:v>
                </c:pt>
                <c:pt idx="15">
                  <c:v>0.25026340276685111</c:v>
                </c:pt>
                <c:pt idx="16">
                  <c:v>0.2505091968897753</c:v>
                </c:pt>
                <c:pt idx="17">
                  <c:v>0.25075499101271331</c:v>
                </c:pt>
                <c:pt idx="18">
                  <c:v>0.25100078513582125</c:v>
                </c:pt>
                <c:pt idx="19">
                  <c:v>0.25124657925875638</c:v>
                </c:pt>
                <c:pt idx="20">
                  <c:v>0.25149237338173858</c:v>
                </c:pt>
                <c:pt idx="21">
                  <c:v>0.2517381675048363</c:v>
                </c:pt>
                <c:pt idx="22">
                  <c:v>0.25198396162775716</c:v>
                </c:pt>
                <c:pt idx="23">
                  <c:v>0.25222975575096951</c:v>
                </c:pt>
                <c:pt idx="24">
                  <c:v>0.25247554987411208</c:v>
                </c:pt>
                <c:pt idx="25">
                  <c:v>0.2527213439971161</c:v>
                </c:pt>
                <c:pt idx="26">
                  <c:v>0.25296713812008764</c:v>
                </c:pt>
                <c:pt idx="27">
                  <c:v>0.2532129322431847</c:v>
                </c:pt>
                <c:pt idx="28">
                  <c:v>0.25345872636642297</c:v>
                </c:pt>
                <c:pt idx="29">
                  <c:v>0.25370452048941344</c:v>
                </c:pt>
                <c:pt idx="30">
                  <c:v>0.25395031461254591</c:v>
                </c:pt>
                <c:pt idx="31">
                  <c:v>0.25419610873558629</c:v>
                </c:pt>
                <c:pt idx="32">
                  <c:v>0.25444190285878693</c:v>
                </c:pt>
                <c:pt idx="33">
                  <c:v>0.25468769698171745</c:v>
                </c:pt>
                <c:pt idx="34">
                  <c:v>0.25493349110481101</c:v>
                </c:pt>
                <c:pt idx="35">
                  <c:v>0.25517928522800076</c:v>
                </c:pt>
                <c:pt idx="36">
                  <c:v>0.25542507935102882</c:v>
                </c:pt>
                <c:pt idx="37">
                  <c:v>0.25567087347433581</c:v>
                </c:pt>
                <c:pt idx="38">
                  <c:v>0.25591666759759923</c:v>
                </c:pt>
                <c:pt idx="39">
                  <c:v>0.25616246172049467</c:v>
                </c:pt>
                <c:pt idx="40">
                  <c:v>0.25640825584374566</c:v>
                </c:pt>
                <c:pt idx="41">
                  <c:v>0.25665404996666558</c:v>
                </c:pt>
                <c:pt idx="42">
                  <c:v>0.25689984409004335</c:v>
                </c:pt>
                <c:pt idx="43">
                  <c:v>0.25714563821328079</c:v>
                </c:pt>
                <c:pt idx="44">
                  <c:v>0.25739143233632444</c:v>
                </c:pt>
                <c:pt idx="45">
                  <c:v>0.25763722645953313</c:v>
                </c:pt>
                <c:pt idx="46">
                  <c:v>0.25788302058269991</c:v>
                </c:pt>
                <c:pt idx="47">
                  <c:v>0.25812881470595234</c:v>
                </c:pt>
                <c:pt idx="48">
                  <c:v>0.25837460882892366</c:v>
                </c:pt>
                <c:pt idx="49">
                  <c:v>0.25862040295220884</c:v>
                </c:pt>
                <c:pt idx="50">
                  <c:v>0.25886619707538927</c:v>
                </c:pt>
                <c:pt idx="51">
                  <c:v>0.25911199119857231</c:v>
                </c:pt>
                <c:pt idx="52">
                  <c:v>0.25935778532180798</c:v>
                </c:pt>
                <c:pt idx="53">
                  <c:v>0.25960357944495738</c:v>
                </c:pt>
                <c:pt idx="54">
                  <c:v>0.25984937356812626</c:v>
                </c:pt>
                <c:pt idx="55">
                  <c:v>0.26009516769157509</c:v>
                </c:pt>
                <c:pt idx="56">
                  <c:v>0.26034096181461741</c:v>
                </c:pt>
                <c:pt idx="57">
                  <c:v>0.26058675593793496</c:v>
                </c:pt>
                <c:pt idx="58">
                  <c:v>0.26083255006109124</c:v>
                </c:pt>
                <c:pt idx="59">
                  <c:v>0.2610783441843248</c:v>
                </c:pt>
                <c:pt idx="60">
                  <c:v>0.26132413830776541</c:v>
                </c:pt>
                <c:pt idx="61">
                  <c:v>0.26156993243090015</c:v>
                </c:pt>
                <c:pt idx="62">
                  <c:v>0.2618157265542439</c:v>
                </c:pt>
                <c:pt idx="63">
                  <c:v>0.26206152067760796</c:v>
                </c:pt>
                <c:pt idx="64">
                  <c:v>0.26230731480079134</c:v>
                </c:pt>
                <c:pt idx="65">
                  <c:v>0.26255310892392675</c:v>
                </c:pt>
                <c:pt idx="66">
                  <c:v>0.262798903047259</c:v>
                </c:pt>
                <c:pt idx="67">
                  <c:v>0.26304469717061957</c:v>
                </c:pt>
                <c:pt idx="68">
                  <c:v>0.2632904912939048</c:v>
                </c:pt>
                <c:pt idx="69">
                  <c:v>0.26353628541730312</c:v>
                </c:pt>
                <c:pt idx="70">
                  <c:v>0.26378207954056315</c:v>
                </c:pt>
                <c:pt idx="71">
                  <c:v>0.26402787366385116</c:v>
                </c:pt>
                <c:pt idx="72">
                  <c:v>0.26427366778707306</c:v>
                </c:pt>
                <c:pt idx="73">
                  <c:v>0.26451946191048376</c:v>
                </c:pt>
                <c:pt idx="74">
                  <c:v>0.26476525603378509</c:v>
                </c:pt>
                <c:pt idx="75">
                  <c:v>0.26501105015702353</c:v>
                </c:pt>
                <c:pt idx="76">
                  <c:v>0.26525684428043594</c:v>
                </c:pt>
                <c:pt idx="77">
                  <c:v>0.26550263840383193</c:v>
                </c:pt>
                <c:pt idx="78">
                  <c:v>0.26574843252715674</c:v>
                </c:pt>
                <c:pt idx="79">
                  <c:v>0.26599422665065431</c:v>
                </c:pt>
                <c:pt idx="80">
                  <c:v>0.26624002077392755</c:v>
                </c:pt>
                <c:pt idx="81">
                  <c:v>0.2664858148972829</c:v>
                </c:pt>
                <c:pt idx="82">
                  <c:v>0.26673160902065934</c:v>
                </c:pt>
                <c:pt idx="83">
                  <c:v>0.26697740314386675</c:v>
                </c:pt>
                <c:pt idx="84">
                  <c:v>0.26722319726738847</c:v>
                </c:pt>
                <c:pt idx="85">
                  <c:v>0.26746899139065472</c:v>
                </c:pt>
                <c:pt idx="86">
                  <c:v>0.26771478551418731</c:v>
                </c:pt>
                <c:pt idx="87">
                  <c:v>0.26796057963755454</c:v>
                </c:pt>
                <c:pt idx="88">
                  <c:v>0.26820637376088891</c:v>
                </c:pt>
                <c:pt idx="89">
                  <c:v>0.26845216788437742</c:v>
                </c:pt>
                <c:pt idx="90">
                  <c:v>0.2686979620077668</c:v>
                </c:pt>
                <c:pt idx="91">
                  <c:v>0.26894375613126975</c:v>
                </c:pt>
                <c:pt idx="92">
                  <c:v>0.26918955025465208</c:v>
                </c:pt>
                <c:pt idx="93">
                  <c:v>0.26943534437791272</c:v>
                </c:pt>
                <c:pt idx="94">
                  <c:v>0.26968113850148823</c:v>
                </c:pt>
                <c:pt idx="95">
                  <c:v>0.26992693262493139</c:v>
                </c:pt>
                <c:pt idx="96">
                  <c:v>0.27017272674849158</c:v>
                </c:pt>
                <c:pt idx="97">
                  <c:v>0.27041852087197071</c:v>
                </c:pt>
                <c:pt idx="98">
                  <c:v>0.27066431499534616</c:v>
                </c:pt>
                <c:pt idx="99">
                  <c:v>0.27091010911878682</c:v>
                </c:pt>
                <c:pt idx="100">
                  <c:v>0.27115590324225697</c:v>
                </c:pt>
              </c:numCache>
            </c:numRef>
          </c:yVal>
        </c:ser>
        <c:ser>
          <c:idx val="8"/>
          <c:order val="8"/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0.30000000000000027</c:v>
                </c:pt>
                <c:pt idx="4">
                  <c:v>0.4</c:v>
                </c:pt>
                <c:pt idx="5">
                  <c:v>0.5</c:v>
                </c:pt>
                <c:pt idx="6">
                  <c:v>0.60000000000000042</c:v>
                </c:pt>
                <c:pt idx="7">
                  <c:v>0.7000000000000004</c:v>
                </c:pt>
                <c:pt idx="8">
                  <c:v>0.79999999999999993</c:v>
                </c:pt>
                <c:pt idx="9">
                  <c:v>0.9</c:v>
                </c:pt>
                <c:pt idx="10">
                  <c:v>0.99999999999999989</c:v>
                </c:pt>
                <c:pt idx="11">
                  <c:v>1.099999999999999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1.7000000000000013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2.8000000000000007</c:v>
                </c:pt>
                <c:pt idx="29">
                  <c:v>2.9000000000000008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3.3000000000000007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3.7000000000000037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4.1000000000000005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4.6999999999999975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5.9999999999999964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6.3999999999999915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6.6999999999999895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7.1999999999999895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7.9999999999999893</c:v>
                </c:pt>
                <c:pt idx="81">
                  <c:v>8.0999999999999943</c:v>
                </c:pt>
                <c:pt idx="82">
                  <c:v>8.199999999999994</c:v>
                </c:pt>
                <c:pt idx="83">
                  <c:v>8.2999999999999865</c:v>
                </c:pt>
                <c:pt idx="84">
                  <c:v>8.3999999999999986</c:v>
                </c:pt>
                <c:pt idx="85">
                  <c:v>8.4999999999999947</c:v>
                </c:pt>
                <c:pt idx="86">
                  <c:v>8.5999999999999925</c:v>
                </c:pt>
                <c:pt idx="87">
                  <c:v>8.6999999999999922</c:v>
                </c:pt>
                <c:pt idx="88">
                  <c:v>8.7999999999999847</c:v>
                </c:pt>
                <c:pt idx="89">
                  <c:v>8.899999999999995</c:v>
                </c:pt>
                <c:pt idx="90">
                  <c:v>8.9999999999999911</c:v>
                </c:pt>
                <c:pt idx="91">
                  <c:v>9.0999999999999908</c:v>
                </c:pt>
                <c:pt idx="92">
                  <c:v>9.1999999999999904</c:v>
                </c:pt>
                <c:pt idx="93">
                  <c:v>9.2999999999999847</c:v>
                </c:pt>
                <c:pt idx="94">
                  <c:v>9.3999999999999915</c:v>
                </c:pt>
                <c:pt idx="95">
                  <c:v>9.4999999999999893</c:v>
                </c:pt>
                <c:pt idx="96">
                  <c:v>9.5999999999999908</c:v>
                </c:pt>
                <c:pt idx="97">
                  <c:v>9.6999999999999886</c:v>
                </c:pt>
                <c:pt idx="98">
                  <c:v>9.7999999999999847</c:v>
                </c:pt>
                <c:pt idx="99">
                  <c:v>9.8999999999999879</c:v>
                </c:pt>
                <c:pt idx="100">
                  <c:v>9.9999999999999876</c:v>
                </c:pt>
              </c:numCache>
            </c:numRef>
          </c:xVal>
          <c:yVal>
            <c:numRef>
              <c:f>Sheet1!$J$2:$J$102</c:f>
              <c:numCache>
                <c:formatCode>General</c:formatCode>
                <c:ptCount val="101"/>
                <c:pt idx="0">
                  <c:v>-1.6741284057599109E-3</c:v>
                </c:pt>
                <c:pt idx="1">
                  <c:v>5.2813735042910585E-2</c:v>
                </c:pt>
                <c:pt idx="2">
                  <c:v>0.1785097679938597</c:v>
                </c:pt>
                <c:pt idx="3">
                  <c:v>0.25980588462832427</c:v>
                </c:pt>
                <c:pt idx="4">
                  <c:v>0.27265170812739475</c:v>
                </c:pt>
                <c:pt idx="5">
                  <c:v>0.2737039650441358</c:v>
                </c:pt>
                <c:pt idx="6">
                  <c:v>0.27402101275021268</c:v>
                </c:pt>
                <c:pt idx="7">
                  <c:v>0.27429388555142614</c:v>
                </c:pt>
                <c:pt idx="8">
                  <c:v>0.27456560913228689</c:v>
                </c:pt>
                <c:pt idx="9">
                  <c:v>0.27483719155523878</c:v>
                </c:pt>
                <c:pt idx="10">
                  <c:v>0.27510876525092304</c:v>
                </c:pt>
                <c:pt idx="11">
                  <c:v>0.27538033842322407</c:v>
                </c:pt>
                <c:pt idx="12">
                  <c:v>0.27565191156432667</c:v>
                </c:pt>
                <c:pt idx="13">
                  <c:v>0.27592348470313727</c:v>
                </c:pt>
                <c:pt idx="14">
                  <c:v>0.27619505784209825</c:v>
                </c:pt>
                <c:pt idx="15">
                  <c:v>0.27646663098096952</c:v>
                </c:pt>
                <c:pt idx="16">
                  <c:v>0.27673820411996702</c:v>
                </c:pt>
                <c:pt idx="17">
                  <c:v>0.27700977725891907</c:v>
                </c:pt>
                <c:pt idx="18">
                  <c:v>0.27728135039775731</c:v>
                </c:pt>
                <c:pt idx="19">
                  <c:v>0.27755292353666189</c:v>
                </c:pt>
                <c:pt idx="20">
                  <c:v>0.27782449667561615</c:v>
                </c:pt>
                <c:pt idx="21">
                  <c:v>0.27809606981454787</c:v>
                </c:pt>
                <c:pt idx="22">
                  <c:v>0.27836764295356031</c:v>
                </c:pt>
                <c:pt idx="23">
                  <c:v>0.27863921609238179</c:v>
                </c:pt>
                <c:pt idx="24">
                  <c:v>0.27891078923142665</c:v>
                </c:pt>
                <c:pt idx="25">
                  <c:v>0.27918236237037675</c:v>
                </c:pt>
                <c:pt idx="26">
                  <c:v>0.27945393550922648</c:v>
                </c:pt>
                <c:pt idx="27">
                  <c:v>0.27972550864835044</c:v>
                </c:pt>
                <c:pt idx="28">
                  <c:v>0.27999708178722771</c:v>
                </c:pt>
                <c:pt idx="29">
                  <c:v>0.2802686549262704</c:v>
                </c:pt>
                <c:pt idx="30">
                  <c:v>0.28054022806515327</c:v>
                </c:pt>
                <c:pt idx="31">
                  <c:v>0.28081180120422033</c:v>
                </c:pt>
                <c:pt idx="32">
                  <c:v>0.281083374343295</c:v>
                </c:pt>
                <c:pt idx="33">
                  <c:v>0.28135494748232348</c:v>
                </c:pt>
                <c:pt idx="34">
                  <c:v>0.28162652062123178</c:v>
                </c:pt>
                <c:pt idx="35">
                  <c:v>0.28189809376024977</c:v>
                </c:pt>
                <c:pt idx="36">
                  <c:v>0.28216966689944933</c:v>
                </c:pt>
                <c:pt idx="37">
                  <c:v>0.28244124003817722</c:v>
                </c:pt>
                <c:pt idx="38">
                  <c:v>0.28271281317738117</c:v>
                </c:pt>
                <c:pt idx="39">
                  <c:v>0.28298438631645551</c:v>
                </c:pt>
                <c:pt idx="40">
                  <c:v>0.28325595945541854</c:v>
                </c:pt>
                <c:pt idx="41">
                  <c:v>0.28352753259429947</c:v>
                </c:pt>
                <c:pt idx="42">
                  <c:v>0.28379910573326178</c:v>
                </c:pt>
                <c:pt idx="43">
                  <c:v>0.28407067887243503</c:v>
                </c:pt>
                <c:pt idx="44">
                  <c:v>0.28434225201150876</c:v>
                </c:pt>
                <c:pt idx="45">
                  <c:v>0.28461382515062988</c:v>
                </c:pt>
                <c:pt idx="46">
                  <c:v>0.2848853982898335</c:v>
                </c:pt>
                <c:pt idx="47">
                  <c:v>0.28515697142881852</c:v>
                </c:pt>
                <c:pt idx="48">
                  <c:v>0.28542854456806166</c:v>
                </c:pt>
                <c:pt idx="49">
                  <c:v>0.28570011770675147</c:v>
                </c:pt>
                <c:pt idx="50">
                  <c:v>0.28597169084608592</c:v>
                </c:pt>
                <c:pt idx="51">
                  <c:v>0.28624326398509831</c:v>
                </c:pt>
                <c:pt idx="52">
                  <c:v>0.28651483712415887</c:v>
                </c:pt>
                <c:pt idx="53">
                  <c:v>0.28678641026326757</c:v>
                </c:pt>
                <c:pt idx="54">
                  <c:v>0.28705798340236882</c:v>
                </c:pt>
                <c:pt idx="55">
                  <c:v>0.28732955654161152</c:v>
                </c:pt>
                <c:pt idx="56">
                  <c:v>0.28760112968062906</c:v>
                </c:pt>
                <c:pt idx="57">
                  <c:v>0.2878727028196354</c:v>
                </c:pt>
                <c:pt idx="58">
                  <c:v>0.28814427595885495</c:v>
                </c:pt>
                <c:pt idx="59">
                  <c:v>0.2884158490981103</c:v>
                </c:pt>
                <c:pt idx="60">
                  <c:v>0.2886874222371823</c:v>
                </c:pt>
                <c:pt idx="61">
                  <c:v>0.28895899537624692</c:v>
                </c:pt>
                <c:pt idx="62">
                  <c:v>0.28923056851550061</c:v>
                </c:pt>
                <c:pt idx="63">
                  <c:v>0.28950214165467925</c:v>
                </c:pt>
                <c:pt idx="64">
                  <c:v>0.28977371479368635</c:v>
                </c:pt>
                <c:pt idx="65">
                  <c:v>0.29004528793305101</c:v>
                </c:pt>
                <c:pt idx="66">
                  <c:v>0.29031686107216936</c:v>
                </c:pt>
                <c:pt idx="67">
                  <c:v>0.29058843421114439</c:v>
                </c:pt>
                <c:pt idx="68">
                  <c:v>0.29086000735065409</c:v>
                </c:pt>
                <c:pt idx="69">
                  <c:v>0.2911315804896053</c:v>
                </c:pt>
                <c:pt idx="70">
                  <c:v>0.29140315362885233</c:v>
                </c:pt>
                <c:pt idx="71">
                  <c:v>0.29167472676805323</c:v>
                </c:pt>
                <c:pt idx="72">
                  <c:v>0.29194629990734616</c:v>
                </c:pt>
                <c:pt idx="73">
                  <c:v>0.29221787304639246</c:v>
                </c:pt>
                <c:pt idx="74">
                  <c:v>0.29248944618565598</c:v>
                </c:pt>
                <c:pt idx="75">
                  <c:v>0.29276101932480725</c:v>
                </c:pt>
                <c:pt idx="76">
                  <c:v>0.29303259246429281</c:v>
                </c:pt>
                <c:pt idx="77">
                  <c:v>0.29330416560348765</c:v>
                </c:pt>
                <c:pt idx="78">
                  <c:v>0.29357573874259091</c:v>
                </c:pt>
                <c:pt idx="79">
                  <c:v>0.29384731188195617</c:v>
                </c:pt>
                <c:pt idx="80">
                  <c:v>0.29411888502105316</c:v>
                </c:pt>
                <c:pt idx="81">
                  <c:v>0.29439045816041287</c:v>
                </c:pt>
                <c:pt idx="82">
                  <c:v>0.29466203129963287</c:v>
                </c:pt>
                <c:pt idx="83">
                  <c:v>0.29493360443879929</c:v>
                </c:pt>
                <c:pt idx="84">
                  <c:v>0.29520517757817527</c:v>
                </c:pt>
                <c:pt idx="85">
                  <c:v>0.29547675071743235</c:v>
                </c:pt>
                <c:pt idx="86">
                  <c:v>0.29574832385681976</c:v>
                </c:pt>
                <c:pt idx="87">
                  <c:v>0.2960198969960055</c:v>
                </c:pt>
                <c:pt idx="88">
                  <c:v>0.29629147013516421</c:v>
                </c:pt>
                <c:pt idx="89">
                  <c:v>0.29656304327455302</c:v>
                </c:pt>
                <c:pt idx="90">
                  <c:v>0.29683461641374048</c:v>
                </c:pt>
                <c:pt idx="91">
                  <c:v>0.29710618955292017</c:v>
                </c:pt>
                <c:pt idx="92">
                  <c:v>0.29737776269238214</c:v>
                </c:pt>
                <c:pt idx="93">
                  <c:v>0.29764933583181807</c:v>
                </c:pt>
                <c:pt idx="94">
                  <c:v>0.29792090897102347</c:v>
                </c:pt>
                <c:pt idx="95">
                  <c:v>0.29819248211041083</c:v>
                </c:pt>
                <c:pt idx="96">
                  <c:v>0.29846405524957903</c:v>
                </c:pt>
                <c:pt idx="97">
                  <c:v>0.29873562838905282</c:v>
                </c:pt>
                <c:pt idx="98">
                  <c:v>0.29900720152827098</c:v>
                </c:pt>
                <c:pt idx="99">
                  <c:v>0.29927877466757757</c:v>
                </c:pt>
                <c:pt idx="100">
                  <c:v>0.29955034780721107</c:v>
                </c:pt>
              </c:numCache>
            </c:numRef>
          </c:yVal>
        </c:ser>
        <c:ser>
          <c:idx val="9"/>
          <c:order val="9"/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0.30000000000000027</c:v>
                </c:pt>
                <c:pt idx="4">
                  <c:v>0.4</c:v>
                </c:pt>
                <c:pt idx="5">
                  <c:v>0.5</c:v>
                </c:pt>
                <c:pt idx="6">
                  <c:v>0.60000000000000042</c:v>
                </c:pt>
                <c:pt idx="7">
                  <c:v>0.7000000000000004</c:v>
                </c:pt>
                <c:pt idx="8">
                  <c:v>0.79999999999999993</c:v>
                </c:pt>
                <c:pt idx="9">
                  <c:v>0.9</c:v>
                </c:pt>
                <c:pt idx="10">
                  <c:v>0.99999999999999989</c:v>
                </c:pt>
                <c:pt idx="11">
                  <c:v>1.099999999999999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1.7000000000000013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2.8000000000000007</c:v>
                </c:pt>
                <c:pt idx="29">
                  <c:v>2.9000000000000008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3.3000000000000007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3.7000000000000037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4.1000000000000005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4.6999999999999975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5.9999999999999964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6.3999999999999915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6.6999999999999895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7.1999999999999895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7.9999999999999893</c:v>
                </c:pt>
                <c:pt idx="81">
                  <c:v>8.0999999999999943</c:v>
                </c:pt>
                <c:pt idx="82">
                  <c:v>8.199999999999994</c:v>
                </c:pt>
                <c:pt idx="83">
                  <c:v>8.2999999999999865</c:v>
                </c:pt>
                <c:pt idx="84">
                  <c:v>8.3999999999999986</c:v>
                </c:pt>
                <c:pt idx="85">
                  <c:v>8.4999999999999947</c:v>
                </c:pt>
                <c:pt idx="86">
                  <c:v>8.5999999999999925</c:v>
                </c:pt>
                <c:pt idx="87">
                  <c:v>8.6999999999999922</c:v>
                </c:pt>
                <c:pt idx="88">
                  <c:v>8.7999999999999847</c:v>
                </c:pt>
                <c:pt idx="89">
                  <c:v>8.899999999999995</c:v>
                </c:pt>
                <c:pt idx="90">
                  <c:v>8.9999999999999911</c:v>
                </c:pt>
                <c:pt idx="91">
                  <c:v>9.0999999999999908</c:v>
                </c:pt>
                <c:pt idx="92">
                  <c:v>9.1999999999999904</c:v>
                </c:pt>
                <c:pt idx="93">
                  <c:v>9.2999999999999847</c:v>
                </c:pt>
                <c:pt idx="94">
                  <c:v>9.3999999999999915</c:v>
                </c:pt>
                <c:pt idx="95">
                  <c:v>9.4999999999999893</c:v>
                </c:pt>
                <c:pt idx="96">
                  <c:v>9.5999999999999908</c:v>
                </c:pt>
                <c:pt idx="97">
                  <c:v>9.6999999999999886</c:v>
                </c:pt>
                <c:pt idx="98">
                  <c:v>9.7999999999999847</c:v>
                </c:pt>
                <c:pt idx="99">
                  <c:v>9.8999999999999879</c:v>
                </c:pt>
                <c:pt idx="100">
                  <c:v>9.9999999999999876</c:v>
                </c:pt>
              </c:numCache>
            </c:numRef>
          </c:xVal>
          <c:yVal>
            <c:numRef>
              <c:f>Sheet1!$K$2:$K$102</c:f>
              <c:numCache>
                <c:formatCode>General</c:formatCode>
                <c:ptCount val="101"/>
                <c:pt idx="0">
                  <c:v>0.1</c:v>
                </c:pt>
                <c:pt idx="1">
                  <c:v>9.8888888888889012E-2</c:v>
                </c:pt>
                <c:pt idx="2">
                  <c:v>9.7777777777777783E-2</c:v>
                </c:pt>
                <c:pt idx="3">
                  <c:v>9.6666666666666817E-2</c:v>
                </c:pt>
                <c:pt idx="4">
                  <c:v>9.5555555555555727E-2</c:v>
                </c:pt>
                <c:pt idx="5">
                  <c:v>9.4444444444444567E-2</c:v>
                </c:pt>
                <c:pt idx="6">
                  <c:v>9.3333333333333435E-2</c:v>
                </c:pt>
                <c:pt idx="7">
                  <c:v>9.2222222222222247E-2</c:v>
                </c:pt>
                <c:pt idx="8">
                  <c:v>9.1111111111111059E-2</c:v>
                </c:pt>
                <c:pt idx="9">
                  <c:v>9.0000000000000066E-2</c:v>
                </c:pt>
                <c:pt idx="10">
                  <c:v>8.8888888888888976E-2</c:v>
                </c:pt>
                <c:pt idx="11">
                  <c:v>8.7777777777777788E-2</c:v>
                </c:pt>
                <c:pt idx="12">
                  <c:v>8.6666666666666822E-2</c:v>
                </c:pt>
                <c:pt idx="13">
                  <c:v>8.555555555555569E-2</c:v>
                </c:pt>
                <c:pt idx="14">
                  <c:v>8.4444444444444516E-2</c:v>
                </c:pt>
                <c:pt idx="15">
                  <c:v>8.3333333333333412E-2</c:v>
                </c:pt>
                <c:pt idx="16">
                  <c:v>8.2222222222222224E-2</c:v>
                </c:pt>
                <c:pt idx="17">
                  <c:v>8.1111111111111023E-2</c:v>
                </c:pt>
                <c:pt idx="18">
                  <c:v>8.0000000000000071E-2</c:v>
                </c:pt>
                <c:pt idx="19">
                  <c:v>7.8888888888888911E-2</c:v>
                </c:pt>
                <c:pt idx="20">
                  <c:v>7.7777777777777821E-2</c:v>
                </c:pt>
                <c:pt idx="21">
                  <c:v>7.6666666666666716E-2</c:v>
                </c:pt>
                <c:pt idx="22">
                  <c:v>7.5555555555555556E-2</c:v>
                </c:pt>
                <c:pt idx="23">
                  <c:v>7.4444444444444507E-2</c:v>
                </c:pt>
                <c:pt idx="24">
                  <c:v>7.3333333333333431E-2</c:v>
                </c:pt>
                <c:pt idx="25">
                  <c:v>7.2222222222222313E-2</c:v>
                </c:pt>
                <c:pt idx="26">
                  <c:v>7.1111111111111153E-2</c:v>
                </c:pt>
                <c:pt idx="27">
                  <c:v>7.0000000000000034E-2</c:v>
                </c:pt>
                <c:pt idx="28">
                  <c:v>6.8888888888888902E-2</c:v>
                </c:pt>
                <c:pt idx="29">
                  <c:v>6.7777777777777784E-2</c:v>
                </c:pt>
                <c:pt idx="30">
                  <c:v>6.6666666666666693E-2</c:v>
                </c:pt>
                <c:pt idx="31">
                  <c:v>6.555555555555552E-2</c:v>
                </c:pt>
                <c:pt idx="32">
                  <c:v>6.4444444444444485E-2</c:v>
                </c:pt>
                <c:pt idx="33">
                  <c:v>6.3333333333333436E-2</c:v>
                </c:pt>
                <c:pt idx="34">
                  <c:v>6.2222222222222283E-2</c:v>
                </c:pt>
                <c:pt idx="35">
                  <c:v>6.1111111111111137E-2</c:v>
                </c:pt>
                <c:pt idx="36">
                  <c:v>6.0000000000000032E-2</c:v>
                </c:pt>
                <c:pt idx="37">
                  <c:v>5.8888888888888893E-2</c:v>
                </c:pt>
                <c:pt idx="38">
                  <c:v>5.7777777777777796E-2</c:v>
                </c:pt>
                <c:pt idx="39">
                  <c:v>5.6666666666666692E-2</c:v>
                </c:pt>
                <c:pt idx="40">
                  <c:v>5.5555555555555504E-2</c:v>
                </c:pt>
                <c:pt idx="41">
                  <c:v>5.444444444444449E-2</c:v>
                </c:pt>
                <c:pt idx="42">
                  <c:v>5.3333333333333413E-2</c:v>
                </c:pt>
                <c:pt idx="43">
                  <c:v>5.2222222222222267E-2</c:v>
                </c:pt>
                <c:pt idx="44">
                  <c:v>5.1111111111111114E-2</c:v>
                </c:pt>
                <c:pt idx="45">
                  <c:v>5.0000000000000037E-2</c:v>
                </c:pt>
                <c:pt idx="46">
                  <c:v>4.8888888888888912E-2</c:v>
                </c:pt>
                <c:pt idx="47">
                  <c:v>4.7777777777777794E-2</c:v>
                </c:pt>
                <c:pt idx="48">
                  <c:v>4.6666666666666703E-2</c:v>
                </c:pt>
                <c:pt idx="49">
                  <c:v>4.5555555555555544E-2</c:v>
                </c:pt>
                <c:pt idx="50">
                  <c:v>4.4444444444444509E-2</c:v>
                </c:pt>
                <c:pt idx="51">
                  <c:v>4.3333333333333439E-2</c:v>
                </c:pt>
                <c:pt idx="52">
                  <c:v>4.2222222222222314E-2</c:v>
                </c:pt>
                <c:pt idx="53">
                  <c:v>4.1111111111111188E-2</c:v>
                </c:pt>
                <c:pt idx="54">
                  <c:v>4.000000000000007E-2</c:v>
                </c:pt>
                <c:pt idx="55">
                  <c:v>3.8888888888888952E-2</c:v>
                </c:pt>
                <c:pt idx="56">
                  <c:v>3.7777777777777889E-2</c:v>
                </c:pt>
                <c:pt idx="57">
                  <c:v>3.666666666666675E-2</c:v>
                </c:pt>
                <c:pt idx="58">
                  <c:v>3.5555555555555611E-2</c:v>
                </c:pt>
                <c:pt idx="59">
                  <c:v>3.4444444444444527E-2</c:v>
                </c:pt>
                <c:pt idx="60">
                  <c:v>3.3333333333333402E-2</c:v>
                </c:pt>
                <c:pt idx="61">
                  <c:v>3.2222222222222319E-2</c:v>
                </c:pt>
                <c:pt idx="62">
                  <c:v>3.1111111111111221E-2</c:v>
                </c:pt>
                <c:pt idx="63">
                  <c:v>3.0000000000000089E-2</c:v>
                </c:pt>
                <c:pt idx="64">
                  <c:v>2.8888888888888981E-2</c:v>
                </c:pt>
                <c:pt idx="65">
                  <c:v>2.7777777777777925E-2</c:v>
                </c:pt>
                <c:pt idx="66">
                  <c:v>2.6666666666666776E-2</c:v>
                </c:pt>
                <c:pt idx="67">
                  <c:v>2.5555555555555651E-2</c:v>
                </c:pt>
                <c:pt idx="68">
                  <c:v>2.444444444444455E-2</c:v>
                </c:pt>
                <c:pt idx="69">
                  <c:v>2.3333333333333432E-2</c:v>
                </c:pt>
                <c:pt idx="70">
                  <c:v>2.2222222222222355E-2</c:v>
                </c:pt>
                <c:pt idx="71">
                  <c:v>2.1111111111111244E-2</c:v>
                </c:pt>
                <c:pt idx="72">
                  <c:v>2.0000000000000136E-2</c:v>
                </c:pt>
                <c:pt idx="73">
                  <c:v>1.8888888888889024E-2</c:v>
                </c:pt>
                <c:pt idx="74">
                  <c:v>1.7777777777777917E-2</c:v>
                </c:pt>
                <c:pt idx="75">
                  <c:v>1.6666666666666805E-2</c:v>
                </c:pt>
                <c:pt idx="76">
                  <c:v>1.5555555555555694E-2</c:v>
                </c:pt>
                <c:pt idx="77">
                  <c:v>1.4444444444444581E-2</c:v>
                </c:pt>
                <c:pt idx="78">
                  <c:v>1.3333333333333468E-2</c:v>
                </c:pt>
                <c:pt idx="79">
                  <c:v>1.2222222222222363E-2</c:v>
                </c:pt>
                <c:pt idx="80">
                  <c:v>1.1111111111111264E-2</c:v>
                </c:pt>
                <c:pt idx="81">
                  <c:v>1.0000000000000158E-2</c:v>
                </c:pt>
                <c:pt idx="82">
                  <c:v>8.8888888888890606E-3</c:v>
                </c:pt>
                <c:pt idx="83">
                  <c:v>7.7777777777779311E-3</c:v>
                </c:pt>
                <c:pt idx="84">
                  <c:v>6.6666666666668258E-3</c:v>
                </c:pt>
                <c:pt idx="85">
                  <c:v>5.5555555555557145E-3</c:v>
                </c:pt>
                <c:pt idx="86">
                  <c:v>4.4444444444446188E-3</c:v>
                </c:pt>
                <c:pt idx="87">
                  <c:v>3.3333333333335092E-3</c:v>
                </c:pt>
                <c:pt idx="88">
                  <c:v>2.2222222222223927E-3</c:v>
                </c:pt>
                <c:pt idx="89">
                  <c:v>1.1111111111112863E-3</c:v>
                </c:pt>
                <c:pt idx="90">
                  <c:v>1.8041124150158868E-16</c:v>
                </c:pt>
                <c:pt idx="91">
                  <c:v>-1.1111111111109248E-3</c:v>
                </c:pt>
                <c:pt idx="92">
                  <c:v>-2.2222222222220314E-3</c:v>
                </c:pt>
                <c:pt idx="93">
                  <c:v>-3.3333333333331484E-3</c:v>
                </c:pt>
                <c:pt idx="94">
                  <c:v>-4.4444444444442545E-3</c:v>
                </c:pt>
                <c:pt idx="95">
                  <c:v>-5.5555555555553554E-3</c:v>
                </c:pt>
                <c:pt idx="96">
                  <c:v>-6.6666666666664598E-3</c:v>
                </c:pt>
                <c:pt idx="97">
                  <c:v>-7.7777777777775729E-3</c:v>
                </c:pt>
                <c:pt idx="98">
                  <c:v>-8.8888888888886998E-3</c:v>
                </c:pt>
                <c:pt idx="99">
                  <c:v>-9.9999999999998007E-3</c:v>
                </c:pt>
                <c:pt idx="100">
                  <c:v>-1.1111111111110905E-2</c:v>
                </c:pt>
              </c:numCache>
            </c:numRef>
          </c:yVal>
        </c:ser>
        <c:axId val="92191744"/>
        <c:axId val="93590272"/>
      </c:scatterChart>
      <c:valAx>
        <c:axId val="92191744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90272"/>
        <c:crosses val="autoZero"/>
        <c:crossBetween val="midCat"/>
      </c:valAx>
      <c:valAx>
        <c:axId val="935902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1917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781068832453891"/>
          <c:y val="0.81970016480303354"/>
          <c:w val="0.78437839851627122"/>
          <c:h val="0.16495527120006581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58817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503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70918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868449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1384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7185075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97129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48910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20247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28355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8445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113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1014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4584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651648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4861395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0216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5188175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3389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63680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61517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8167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8713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00029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431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48705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901849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7332072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73517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381409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299233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86573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591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51388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58895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94529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3627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88029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028806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581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21591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420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66370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678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058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5101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856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E395E2E-22F7-4556-8D58-79DFC6FA0AEE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1648-8006-432F-82BD-6DE0F74D5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1606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://www.diyaudio.com/forums/solid-state/230743-pspice-2n5457.html" TargetMode="Externa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Lab Notebook</a:t>
            </a:r>
            <a:br>
              <a:rPr lang="en-US" dirty="0" smtClean="0"/>
            </a:br>
            <a:endParaRPr lang="en-US" sz="49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By: Dakota Johnson</a:t>
            </a:r>
          </a:p>
          <a:p>
            <a:r>
              <a:rPr lang="en-US" dirty="0" smtClean="0"/>
              <a:t> Lab Partners: Alex </a:t>
            </a:r>
            <a:r>
              <a:rPr lang="en-US" dirty="0" err="1" smtClean="0"/>
              <a:t>Hipskind</a:t>
            </a:r>
            <a:r>
              <a:rPr lang="en-US" dirty="0" smtClean="0"/>
              <a:t>, Adam </a:t>
            </a:r>
            <a:r>
              <a:rPr lang="en-US" dirty="0" err="1" smtClean="0"/>
              <a:t>Beauchot</a:t>
            </a:r>
            <a:endParaRPr lang="en-US" dirty="0" smtClean="0"/>
          </a:p>
          <a:p>
            <a:r>
              <a:rPr lang="en-US" dirty="0" smtClean="0"/>
              <a:t>Instructor: Andy Bell</a:t>
            </a:r>
          </a:p>
          <a:p>
            <a:r>
              <a:rPr lang="en-US" dirty="0" smtClean="0"/>
              <a:t>Class: EECT 211-50C</a:t>
            </a:r>
          </a:p>
          <a:p>
            <a:r>
              <a:rPr lang="en-US" dirty="0" smtClean="0"/>
              <a:t>Date: 5/3/2016</a:t>
            </a:r>
            <a:endParaRPr lang="en-US" dirty="0"/>
          </a:p>
        </p:txBody>
      </p:sp>
      <p:sp>
        <p:nvSpPr>
          <p:cNvPr id="4" name="L-Shape 3"/>
          <p:cNvSpPr/>
          <p:nvPr/>
        </p:nvSpPr>
        <p:spPr>
          <a:xfrm>
            <a:off x="0" y="6331527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-Shape 4"/>
          <p:cNvSpPr/>
          <p:nvPr/>
        </p:nvSpPr>
        <p:spPr>
          <a:xfrm rot="10800000">
            <a:off x="7823200" y="0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4627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-Shape 3"/>
          <p:cNvSpPr/>
          <p:nvPr/>
        </p:nvSpPr>
        <p:spPr>
          <a:xfrm>
            <a:off x="0" y="6331527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-Shape 4"/>
          <p:cNvSpPr/>
          <p:nvPr/>
        </p:nvSpPr>
        <p:spPr>
          <a:xfrm rot="10800000">
            <a:off x="7823200" y="0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9929" y="1299882"/>
            <a:ext cx="10183565" cy="27735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1: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latin typeface="+mj-lt"/>
                <a:ea typeface="+mj-ea"/>
                <a:cs typeface="+mj-cs"/>
              </a:rPr>
              <a:t>Diodes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53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4578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Objectives: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811372" y="974785"/>
            <a:ext cx="6125594" cy="62110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Test the characteristic curves of diodes.</a:t>
            </a:r>
          </a:p>
          <a:p>
            <a:endParaRPr lang="en-US" dirty="0"/>
          </a:p>
        </p:txBody>
      </p:sp>
      <p:pic>
        <p:nvPicPr>
          <p:cNvPr id="3074" name="Picture 2" descr="G:\Engineering\2016 Spring\EECT 211\Week 4\Diode_test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4563" y="4207173"/>
            <a:ext cx="3657057" cy="246844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pic>
        <p:nvPicPr>
          <p:cNvPr id="3075" name="Picture 3" descr="G:\Engineering\2016 Spring\EECT 211\Week 4\Diode_test.PNG"/>
          <p:cNvPicPr>
            <a:picLocks noChangeAspect="1" noChangeArrowheads="1"/>
          </p:cNvPicPr>
          <p:nvPr/>
        </p:nvPicPr>
        <p:blipFill>
          <a:blip r:embed="rId3" cstate="print"/>
          <a:srcRect l="4531" t="22248" r="70017" b="40826"/>
          <a:stretch>
            <a:fillRect/>
          </a:stretch>
        </p:blipFill>
        <p:spPr bwMode="auto">
          <a:xfrm>
            <a:off x="190219" y="2120180"/>
            <a:ext cx="2536166" cy="277770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6422" y="1606755"/>
            <a:ext cx="11097490" cy="159751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Lab Results: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022" y="3678941"/>
            <a:ext cx="3955658" cy="267259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761" t="12952" r="59260" b="57551"/>
          <a:stretch/>
        </p:blipFill>
        <p:spPr>
          <a:xfrm>
            <a:off x="9635937" y="1926885"/>
            <a:ext cx="2556063" cy="257651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49019" y="120721"/>
            <a:ext cx="11097490" cy="159751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Lab Results: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28192214"/>
              </p:ext>
            </p:extLst>
          </p:nvPr>
        </p:nvGraphicFramePr>
        <p:xfrm>
          <a:off x="2055069" y="1424641"/>
          <a:ext cx="1219200" cy="173355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2000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1N4148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0.000043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00771794"/>
              </p:ext>
            </p:extLst>
          </p:nvPr>
        </p:nvGraphicFramePr>
        <p:xfrm>
          <a:off x="9396393" y="1436216"/>
          <a:ext cx="1282700" cy="1733550"/>
        </p:xfrm>
        <a:graphic>
          <a:graphicData uri="http://schemas.openxmlformats.org/drawingml/2006/table">
            <a:tbl>
              <a:tblPr/>
              <a:tblGrid>
                <a:gridCol w="612633"/>
                <a:gridCol w="670067"/>
              </a:tblGrid>
              <a:tr h="2000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1N4742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0.0000011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0.000343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86" t="30366" r="15612" b="14107"/>
          <a:stretch/>
        </p:blipFill>
        <p:spPr>
          <a:xfrm rot="5400000">
            <a:off x="4770009" y="1169666"/>
            <a:ext cx="2855504" cy="296359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805908" y="3346034"/>
            <a:ext cx="3330930" cy="671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collected for the switching diode.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415577" y="3119379"/>
            <a:ext cx="3330930" cy="671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collected for the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zener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diode.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370653" y="4155615"/>
            <a:ext cx="1969703" cy="671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Circuit</a:t>
            </a:r>
            <a:r>
              <a:rPr lang="en-US" sz="2400" dirty="0" smtClean="0"/>
              <a:t> setup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39961" y="4755725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532296" y="5745621"/>
            <a:ext cx="3330930" cy="671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diodes characteristics were tested.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-Shape 3"/>
          <p:cNvSpPr/>
          <p:nvPr/>
        </p:nvSpPr>
        <p:spPr>
          <a:xfrm>
            <a:off x="0" y="6331527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-Shape 4"/>
          <p:cNvSpPr/>
          <p:nvPr/>
        </p:nvSpPr>
        <p:spPr>
          <a:xfrm rot="10800000">
            <a:off x="7823200" y="0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9929" y="1299882"/>
            <a:ext cx="10183565" cy="27735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2: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latin typeface="+mj-lt"/>
                <a:ea typeface="+mj-ea"/>
                <a:cs typeface="+mj-cs"/>
              </a:rPr>
              <a:t>Full Wave and Half Wave Rectifiers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53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214695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Objectives: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11758" y="974785"/>
            <a:ext cx="4596537" cy="62110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Build full wave and half wave rectifier circuits</a:t>
            </a:r>
          </a:p>
          <a:p>
            <a:endParaRPr lang="en-US" dirty="0"/>
          </a:p>
        </p:txBody>
      </p:sp>
      <p:pic>
        <p:nvPicPr>
          <p:cNvPr id="4098" name="Picture 2" descr="G:\Engineering\2016 Spring\EECT 211\Week 4\HW_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19510" y="3359641"/>
            <a:ext cx="2784621" cy="222966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pic>
        <p:nvPicPr>
          <p:cNvPr id="4099" name="Picture 3" descr="G:\Engineering\2016 Spring\EECT 211\Week 4\HW_Rectifier.PNG"/>
          <p:cNvPicPr>
            <a:picLocks noChangeAspect="1" noChangeArrowheads="1"/>
          </p:cNvPicPr>
          <p:nvPr/>
        </p:nvPicPr>
        <p:blipFill>
          <a:blip r:embed="rId3" cstate="print"/>
          <a:srcRect l="11739" t="7345" r="20944" b="53591"/>
          <a:stretch>
            <a:fillRect/>
          </a:stretch>
        </p:blipFill>
        <p:spPr bwMode="auto">
          <a:xfrm>
            <a:off x="6950418" y="5331644"/>
            <a:ext cx="3247022" cy="141147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pic>
        <p:nvPicPr>
          <p:cNvPr id="19457" name="Picture 1" descr="G:\Engineering\2016 Spring\EECT 211\Week 4\FW_Rectifier.PNG"/>
          <p:cNvPicPr>
            <a:picLocks noChangeAspect="1" noChangeArrowheads="1"/>
          </p:cNvPicPr>
          <p:nvPr/>
        </p:nvPicPr>
        <p:blipFill rotWithShape="1">
          <a:blip r:embed="rId4" cstate="print"/>
          <a:srcRect l="24917" r="7002" b="52344"/>
          <a:stretch/>
        </p:blipFill>
        <p:spPr bwMode="auto">
          <a:xfrm>
            <a:off x="192469" y="2825730"/>
            <a:ext cx="3889112" cy="204812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pic>
        <p:nvPicPr>
          <p:cNvPr id="19458" name="Picture 2" descr="G:\Engineering\2016 Spring\EECT 211\Week 4\FW_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4325" y="4457603"/>
            <a:ext cx="2694568" cy="214426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56026" y="159805"/>
            <a:ext cx="6898029" cy="158022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Equipment Used: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613323" y="994104"/>
            <a:ext cx="3350764" cy="1546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lang="en-US" sz="2800" dirty="0" smtClean="0"/>
              <a:t>Bench 5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Oscilloscope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lang="en-US" sz="2800" dirty="0" smtClean="0"/>
              <a:t>Function Generator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99555" y="2560882"/>
            <a:ext cx="11097490" cy="159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Results: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8300" y="4332921"/>
            <a:ext cx="311730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Simulation of the half wave rectifier.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6207" y="4979252"/>
            <a:ext cx="1687145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Simulation of the full wave rectifier.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19474" y="26025"/>
            <a:ext cx="11097490" cy="159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Results: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AutoShape 2" descr="Displaying 20160209_1735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33" t="10415" r="35128" b="18474"/>
          <a:stretch/>
        </p:blipFill>
        <p:spPr>
          <a:xfrm rot="5400000">
            <a:off x="6293401" y="1436714"/>
            <a:ext cx="3145011" cy="275043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037" r="43510" b="15381"/>
          <a:stretch/>
        </p:blipFill>
        <p:spPr>
          <a:xfrm rot="5400000">
            <a:off x="9483592" y="-545857"/>
            <a:ext cx="1856772" cy="334105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40" r="41614"/>
          <a:stretch/>
        </p:blipFill>
        <p:spPr>
          <a:xfrm>
            <a:off x="3123520" y="1617323"/>
            <a:ext cx="2802391" cy="357078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9447060" y="3435545"/>
            <a:ext cx="95966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1N4148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8380072" y="2284264"/>
            <a:ext cx="1066988" cy="133594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55270" y="656977"/>
            <a:ext cx="64522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1k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>
            <a:off x="7677881" y="1026309"/>
            <a:ext cx="251686" cy="108360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63854" y="3705706"/>
            <a:ext cx="64522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1k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886488" y="5273725"/>
            <a:ext cx="95966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1N4148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645424" y="4259704"/>
            <a:ext cx="517862" cy="101402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559699" y="4075038"/>
            <a:ext cx="570559" cy="120613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4388249" y="4166648"/>
            <a:ext cx="722344" cy="111452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4302525" y="4490498"/>
            <a:ext cx="808068" cy="78322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797223" y="3789015"/>
            <a:ext cx="1124301" cy="3776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044882" y="1318672"/>
            <a:ext cx="369887" cy="118477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965761" y="951335"/>
            <a:ext cx="135932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Transformer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869" r="18680" b="2864"/>
          <a:stretch/>
        </p:blipFill>
        <p:spPr>
          <a:xfrm rot="5400000">
            <a:off x="596297" y="-189212"/>
            <a:ext cx="2347586" cy="344426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329305" y="2714393"/>
            <a:ext cx="251286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Output wave form for the full wave rectifier.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961106" y="5217591"/>
            <a:ext cx="251286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Full wave rectifier design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424277" y="4406009"/>
            <a:ext cx="283758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Half wave rectifier design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9569635" y="2099598"/>
            <a:ext cx="251286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Oscilloscope reading for the half wave rectifier with the input on top and output on bottom</a:t>
            </a:r>
            <a:endParaRPr lang="en-US" dirty="0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733462" y="4590675"/>
            <a:ext cx="6349041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42249" y="5586923"/>
            <a:ext cx="464415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 transformer had to be used in order to get the full wave rectifier to work. Once this was implemented both circuits worked fine.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86042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-Shape 3"/>
          <p:cNvSpPr/>
          <p:nvPr/>
        </p:nvSpPr>
        <p:spPr>
          <a:xfrm>
            <a:off x="0" y="6331527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-Shape 4"/>
          <p:cNvSpPr/>
          <p:nvPr/>
        </p:nvSpPr>
        <p:spPr>
          <a:xfrm rot="10800000">
            <a:off x="7823200" y="0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9929" y="1299882"/>
            <a:ext cx="10183565" cy="27735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3: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latin typeface="+mj-lt"/>
                <a:ea typeface="+mj-ea"/>
                <a:cs typeface="+mj-cs"/>
              </a:rPr>
              <a:t>LEDs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53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227242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Objectives: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56026" y="159805"/>
            <a:ext cx="6898029" cy="158022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Equipment Used: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6027" y="957029"/>
            <a:ext cx="4598633" cy="90728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Find the voltage drops of various LEDs</a:t>
            </a:r>
          </a:p>
          <a:p>
            <a:pPr lvl="1"/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613323" y="994104"/>
            <a:ext cx="3350764" cy="10832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lang="en-US" sz="2800" dirty="0" smtClean="0"/>
              <a:t>Bench 5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Mulitmeter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99555" y="2078561"/>
            <a:ext cx="11097490" cy="159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Results: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908050" y="2962800"/>
          <a:ext cx="3060700" cy="2156460"/>
        </p:xfrm>
        <a:graphic>
          <a:graphicData uri="http://schemas.openxmlformats.org/drawingml/2006/table">
            <a:tbl>
              <a:tblPr/>
              <a:tblGrid>
                <a:gridCol w="787400"/>
                <a:gridCol w="609600"/>
                <a:gridCol w="165100"/>
                <a:gridCol w="609600"/>
                <a:gridCol w="139700"/>
                <a:gridCol w="609600"/>
                <a:gridCol w="139700"/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Vdc=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8.982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LED Serial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Resistor Drop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Current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led Drop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08L53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7.195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719.5E-6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08L32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731.0E-6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08L93SRC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7.331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733.1E-6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08L803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7.134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713.4E-6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08LX330 HV5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6.974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697.4E-6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08L1043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7.344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734.4E-6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08LX330 HV12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7.086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708.6E-6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101235" y="4735019"/>
            <a:ext cx="6349041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5670" y="5707588"/>
            <a:ext cx="351086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voltage drops for the LEDs were found.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24758" y="5114263"/>
            <a:ext cx="244406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Math done to find the voltage drops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895" t="28584" r="33350" b="27579"/>
          <a:stretch/>
        </p:blipFill>
        <p:spPr>
          <a:xfrm rot="5400000">
            <a:off x="7500395" y="2833695"/>
            <a:ext cx="2314938" cy="224548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980131" y="3771773"/>
            <a:ext cx="251286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Circuit setup for the lab.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-Shape 3"/>
          <p:cNvSpPr/>
          <p:nvPr/>
        </p:nvSpPr>
        <p:spPr>
          <a:xfrm>
            <a:off x="0" y="6331527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-Shape 4"/>
          <p:cNvSpPr/>
          <p:nvPr/>
        </p:nvSpPr>
        <p:spPr>
          <a:xfrm rot="10800000">
            <a:off x="7823200" y="0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9929" y="1299882"/>
            <a:ext cx="10183565" cy="27735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4: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latin typeface="+mj-lt"/>
                <a:ea typeface="+mj-ea"/>
                <a:cs typeface="+mj-cs"/>
              </a:rPr>
              <a:t>±9 Volt &amp; ±3 Volt Power Supplies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53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227242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Objectives: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613323" y="994104"/>
            <a:ext cx="3350764" cy="10832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lang="en-US" sz="2800" dirty="0" smtClean="0"/>
              <a:t>Bench 5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Mulitmeter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lang="en-US" sz="2800" dirty="0" err="1" smtClean="0"/>
              <a:t>Ocsilloscope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56026" y="159805"/>
            <a:ext cx="6898029" cy="158022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Equipment Used: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6027" y="957029"/>
            <a:ext cx="4944862" cy="294026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Simulate a ±9 volt power supply and a ±3 volt power supply that has the following qualities:</a:t>
            </a:r>
          </a:p>
          <a:p>
            <a:pPr lvl="1"/>
            <a:r>
              <a:rPr lang="en-US" dirty="0" smtClean="0"/>
              <a:t>Have a maximum output voltage ripple of 100mV</a:t>
            </a:r>
          </a:p>
          <a:p>
            <a:pPr lvl="1"/>
            <a:r>
              <a:rPr lang="en-US" dirty="0" smtClean="0"/>
              <a:t>Have an output current of 100mA for the ±9 volt supply and 275mA for the ±3 volt supply</a:t>
            </a:r>
          </a:p>
          <a:p>
            <a:pPr lvl="1"/>
            <a:r>
              <a:rPr lang="en-US" dirty="0" smtClean="0"/>
              <a:t>Maximum cost of $25.00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2977" y="208347"/>
            <a:ext cx="9144000" cy="14177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Table of Contents</a:t>
            </a:r>
            <a:br>
              <a:rPr lang="en-US" dirty="0" smtClean="0"/>
            </a:br>
            <a:endParaRPr lang="en-US" sz="49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2977" y="966315"/>
            <a:ext cx="9144000" cy="443906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 smtClean="0"/>
              <a:t>Equipment-		</a:t>
            </a:r>
            <a:r>
              <a:rPr lang="en-US" dirty="0"/>
              <a:t>	</a:t>
            </a:r>
            <a:r>
              <a:rPr lang="en-US" dirty="0" smtClean="0"/>
              <a:t>		pg. 1</a:t>
            </a:r>
          </a:p>
          <a:p>
            <a:pPr algn="l"/>
            <a:r>
              <a:rPr lang="en-US" dirty="0" smtClean="0"/>
              <a:t>Review	-			</a:t>
            </a: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smtClean="0"/>
              <a:t>pg.2-9</a:t>
            </a:r>
            <a:endParaRPr lang="en-US" dirty="0" smtClean="0"/>
          </a:p>
          <a:p>
            <a:pPr algn="l"/>
            <a:r>
              <a:rPr lang="en-US" dirty="0" smtClean="0"/>
              <a:t>Lab1: Diodes-			</a:t>
            </a: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smtClean="0"/>
              <a:t>pg.10-12</a:t>
            </a:r>
            <a:endParaRPr lang="en-US" dirty="0" smtClean="0"/>
          </a:p>
          <a:p>
            <a:pPr algn="l"/>
            <a:r>
              <a:rPr lang="en-US" dirty="0" smtClean="0"/>
              <a:t>Lab2: Full wave &amp; Half Wave Rectifier-	</a:t>
            </a:r>
            <a:r>
              <a:rPr lang="en-US" dirty="0" smtClean="0"/>
              <a:t>	pg.13-15</a:t>
            </a:r>
            <a:endParaRPr lang="en-US" dirty="0" smtClean="0"/>
          </a:p>
          <a:p>
            <a:pPr algn="l"/>
            <a:r>
              <a:rPr lang="en-US" dirty="0" smtClean="0"/>
              <a:t>Lab3: LED-					</a:t>
            </a:r>
            <a:r>
              <a:rPr lang="en-US" dirty="0" smtClean="0"/>
              <a:t>pg.16-17</a:t>
            </a:r>
            <a:endParaRPr lang="en-US" dirty="0" smtClean="0"/>
          </a:p>
          <a:p>
            <a:pPr algn="l"/>
            <a:r>
              <a:rPr lang="en-US" dirty="0" smtClean="0"/>
              <a:t>Lab4</a:t>
            </a:r>
            <a:r>
              <a:rPr lang="en-US" dirty="0" smtClean="0"/>
              <a:t>: ±</a:t>
            </a:r>
            <a:r>
              <a:rPr lang="en-US" dirty="0" smtClean="0"/>
              <a:t>9V &amp; ±3V Power Supplies-		</a:t>
            </a:r>
            <a:r>
              <a:rPr lang="en-US" dirty="0" smtClean="0"/>
              <a:t>pg.18-23</a:t>
            </a:r>
            <a:endParaRPr lang="en-US" dirty="0" smtClean="0"/>
          </a:p>
          <a:p>
            <a:pPr algn="l"/>
            <a:r>
              <a:rPr lang="en-US" dirty="0" smtClean="0"/>
              <a:t>Lab5: BJT LED Switch-				</a:t>
            </a:r>
            <a:r>
              <a:rPr lang="en-US" dirty="0" smtClean="0"/>
              <a:t>pg.24-26</a:t>
            </a:r>
            <a:endParaRPr lang="en-US" dirty="0" smtClean="0"/>
          </a:p>
          <a:p>
            <a:pPr algn="l"/>
            <a:r>
              <a:rPr lang="en-US" dirty="0" smtClean="0"/>
              <a:t>Lab6: BJT Transistor Amplifier-		</a:t>
            </a:r>
            <a:r>
              <a:rPr lang="en-US" dirty="0" smtClean="0"/>
              <a:t>	pg.27-31</a:t>
            </a:r>
            <a:endParaRPr lang="en-US" dirty="0" smtClean="0"/>
          </a:p>
          <a:p>
            <a:pPr algn="l"/>
            <a:r>
              <a:rPr lang="en-US" dirty="0" smtClean="0"/>
              <a:t>Lab7</a:t>
            </a:r>
            <a:r>
              <a:rPr lang="en-US" dirty="0" smtClean="0"/>
              <a:t>: JFET </a:t>
            </a:r>
            <a:r>
              <a:rPr lang="en-US" dirty="0" smtClean="0"/>
              <a:t>LED Switch-				</a:t>
            </a:r>
            <a:r>
              <a:rPr lang="en-US" dirty="0" smtClean="0"/>
              <a:t>pg.32-34</a:t>
            </a:r>
            <a:endParaRPr lang="en-US" dirty="0" smtClean="0"/>
          </a:p>
          <a:p>
            <a:pPr algn="l"/>
            <a:r>
              <a:rPr lang="en-US" dirty="0" smtClean="0"/>
              <a:t>Lab8</a:t>
            </a:r>
            <a:r>
              <a:rPr lang="en-US" dirty="0" smtClean="0"/>
              <a:t>: JFET </a:t>
            </a:r>
            <a:r>
              <a:rPr lang="en-US" dirty="0" smtClean="0"/>
              <a:t>Transistor Amplifier		</a:t>
            </a:r>
            <a:r>
              <a:rPr lang="en-US" dirty="0" smtClean="0"/>
              <a:t>	pg.35-37</a:t>
            </a:r>
          </a:p>
          <a:p>
            <a:pPr algn="l"/>
            <a:r>
              <a:rPr lang="en-US" dirty="0" smtClean="0"/>
              <a:t>Lab9: Filters				</a:t>
            </a:r>
            <a:r>
              <a:rPr lang="en-US" smtClean="0"/>
              <a:t>	pg.38-44</a:t>
            </a:r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4" name="L-Shape 3"/>
          <p:cNvSpPr/>
          <p:nvPr/>
        </p:nvSpPr>
        <p:spPr>
          <a:xfrm>
            <a:off x="0" y="6331527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-Shape 4"/>
          <p:cNvSpPr/>
          <p:nvPr/>
        </p:nvSpPr>
        <p:spPr>
          <a:xfrm rot="10800000">
            <a:off x="7823200" y="0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53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G:\Engineering\2016 Spring\EECT 211\Week 8\+-3volt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9124" y="1238045"/>
            <a:ext cx="5212004" cy="392498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45857" y="-56887"/>
            <a:ext cx="11097490" cy="159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Results: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394" t="65038" r="41128" b="25315"/>
          <a:stretch/>
        </p:blipFill>
        <p:spPr>
          <a:xfrm>
            <a:off x="4927928" y="1416811"/>
            <a:ext cx="834013" cy="452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r="4934" b="23478"/>
          <a:stretch/>
        </p:blipFill>
        <p:spPr>
          <a:xfrm>
            <a:off x="69846" y="1858297"/>
            <a:ext cx="5453035" cy="330472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96" r="47601" b="88773"/>
          <a:stretch/>
        </p:blipFill>
        <p:spPr>
          <a:xfrm>
            <a:off x="5237326" y="3247566"/>
            <a:ext cx="763676" cy="5261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64" t="62162" r="53776" b="28326"/>
          <a:stretch/>
        </p:blipFill>
        <p:spPr>
          <a:xfrm>
            <a:off x="11333296" y="4119716"/>
            <a:ext cx="757084" cy="4621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459" r="4515" b="91670"/>
          <a:stretch/>
        </p:blipFill>
        <p:spPr>
          <a:xfrm>
            <a:off x="11274637" y="1666618"/>
            <a:ext cx="737420" cy="40474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10926501" y="4119716"/>
            <a:ext cx="421884" cy="23105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0926501" y="2100046"/>
            <a:ext cx="348136" cy="3492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023413" y="1858295"/>
            <a:ext cx="321521" cy="4163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023413" y="3694112"/>
            <a:ext cx="216444" cy="28748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37176" y="5209326"/>
            <a:ext cx="279498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±9 volt power supply design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566285" y="5209326"/>
            <a:ext cx="279498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±3 volt power supply design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3410548"/>
              </p:ext>
            </p:extLst>
          </p:nvPr>
        </p:nvGraphicFramePr>
        <p:xfrm>
          <a:off x="3432698" y="1912213"/>
          <a:ext cx="5524499" cy="3027045"/>
        </p:xfrm>
        <a:graphic>
          <a:graphicData uri="http://schemas.openxmlformats.org/drawingml/2006/table">
            <a:tbl>
              <a:tblPr/>
              <a:tblGrid>
                <a:gridCol w="887979"/>
                <a:gridCol w="2806649"/>
                <a:gridCol w="583529"/>
                <a:gridCol w="637442"/>
                <a:gridCol w="608900"/>
              </a:tblGrid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Express Part #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 decription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Quantity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 Price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 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Transformers 6.3 VCT 1A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16P16.3-1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$9.95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$9.95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111N4148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Switching Diode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$0.48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14ER050.47U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Electrolytic Radial Lead Capacitors - .47 uf 50V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$0.15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$0.60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14ER025470U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Electrolytic Radial Lead Capacitors - 470 uf 25V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$0.30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$1.20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13005240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Carbon Film Resistors 5% 1/4 W - Value 240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$0.12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18PMD1K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Potentiometer Panel PC mount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$1.05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$2.10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2000MYT1/2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Slow Blow Fuses Economy Type 1/2 Amp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2001LINL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In-Line Holder For 1-1- 4 x 1- 4 Fuses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$0.55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$0.55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10317-T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Volt. Regulator Adjustable 1A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$0.35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$0.35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10337-T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Volt. Regulator Adjustable 1A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$0.75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$0.75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17SWTOGWR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SPST Toggle Switch with lead wires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$0.95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$0.95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$17.55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545857" y="-56887"/>
            <a:ext cx="11097490" cy="159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Results: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5664" y="4989406"/>
            <a:ext cx="439653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Bill of materials for the ±3 volt power supply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77028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04" t="4440" r="9438"/>
          <a:stretch/>
        </p:blipFill>
        <p:spPr>
          <a:xfrm rot="5400000">
            <a:off x="4789176" y="377522"/>
            <a:ext cx="2339743" cy="354567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648" r="7700"/>
          <a:stretch/>
        </p:blipFill>
        <p:spPr>
          <a:xfrm rot="5400000">
            <a:off x="1035408" y="-167204"/>
            <a:ext cx="2087549" cy="338602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792" r="20015"/>
          <a:stretch/>
        </p:blipFill>
        <p:spPr>
          <a:xfrm rot="5400000">
            <a:off x="9384760" y="3436666"/>
            <a:ext cx="1504712" cy="365290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648" r="28730" b="26372"/>
          <a:stretch/>
        </p:blipFill>
        <p:spPr>
          <a:xfrm rot="5400000">
            <a:off x="1135845" y="3443397"/>
            <a:ext cx="1770929" cy="346582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59" t="12959" r="32213" b="7905"/>
          <a:stretch/>
        </p:blipFill>
        <p:spPr>
          <a:xfrm rot="5400000">
            <a:off x="9006203" y="-86188"/>
            <a:ext cx="1913931" cy="330500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017" t="36308" r="20258" b="5338"/>
          <a:stretch/>
        </p:blipFill>
        <p:spPr>
          <a:xfrm rot="5400000">
            <a:off x="5001799" y="3509195"/>
            <a:ext cx="2185606" cy="291682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45857" y="-56887"/>
            <a:ext cx="11097490" cy="159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Results: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704" y="2627474"/>
            <a:ext cx="391186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Voltage measured for the +3 volt side.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3251" y="6108071"/>
            <a:ext cx="391186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Current measured for the +3 volt side.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51707" y="2576066"/>
            <a:ext cx="391186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Voltage measured for the -3 volt side.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194916" y="6060408"/>
            <a:ext cx="391186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Current measured for the -3 volt side.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930937" y="3378126"/>
            <a:ext cx="415980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Circuit setup for testing the power supply.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93928" y="6111816"/>
            <a:ext cx="342530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 voltage ripple of 8mV was measured using the oscilloscope.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69867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63730" y="1505232"/>
            <a:ext cx="6349041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6189" y="2436111"/>
            <a:ext cx="6180881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power supply was successfully made. The voltages and the ripple voltage were both within the desired range. However the currents were both a little bit lower than what was desired.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47203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-Shape 3"/>
          <p:cNvSpPr/>
          <p:nvPr/>
        </p:nvSpPr>
        <p:spPr>
          <a:xfrm>
            <a:off x="0" y="6331527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-Shape 4"/>
          <p:cNvSpPr/>
          <p:nvPr/>
        </p:nvSpPr>
        <p:spPr>
          <a:xfrm rot="10800000">
            <a:off x="7823200" y="0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9929" y="1299882"/>
            <a:ext cx="10183565" cy="27735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5: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BJT LED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Switch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53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227242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Objectives: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6027" y="957029"/>
            <a:ext cx="4944862" cy="62110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Build circuit that can turn on and off an LED using a BJT transistor. </a:t>
            </a:r>
          </a:p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56026" y="186438"/>
            <a:ext cx="6898029" cy="158022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Equipment Used: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613323" y="994104"/>
            <a:ext cx="3350764" cy="10832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lang="en-US" sz="2800" dirty="0" smtClean="0"/>
              <a:t>Bench 5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Mulitmeter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lang="en-US" sz="2800" dirty="0" smtClean="0"/>
              <a:t>Function Generator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99555" y="2078561"/>
            <a:ext cx="11097490" cy="159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Results: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910296" y="3059864"/>
          <a:ext cx="3510785" cy="3181135"/>
        </p:xfrm>
        <a:graphic>
          <a:graphicData uri="http://schemas.openxmlformats.org/drawingml/2006/table">
            <a:tbl>
              <a:tblPr/>
              <a:tblGrid>
                <a:gridCol w="702157"/>
                <a:gridCol w="702157"/>
                <a:gridCol w="702157"/>
                <a:gridCol w="702157"/>
                <a:gridCol w="702157"/>
              </a:tblGrid>
              <a:tr h="231293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Math/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Mutisim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20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Vb=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5.0E+0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β=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10.0E+0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0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Ib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100.0E-6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0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Vbe=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700.0E-3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0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 Drop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0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Rb=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43.0E+3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0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0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09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Vc=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9.0E+0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0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Ic=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1.0E-3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0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Vdiode=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2.0E+0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0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Vce=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300.0E-3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0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 Drop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12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Rc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6.7E+3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7.253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656590" y="3674602"/>
            <a:ext cx="233775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Multisim</a:t>
            </a:r>
            <a:r>
              <a:rPr lang="en-US" dirty="0" smtClean="0"/>
              <a:t> and Excel sheet used to design the circuit.</a:t>
            </a:r>
            <a:endParaRPr lang="en-US" dirty="0"/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8567" y="2860497"/>
            <a:ext cx="4318013" cy="3727780"/>
          </a:xfrm>
          <a:prstGeom prst="rect">
            <a:avLst/>
          </a:prstGeom>
          <a:noFill/>
          <a:ln w="25400">
            <a:solidFill>
              <a:schemeClr val="accent5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C:\Users\Dakota\Desktop\Pics\Lab 5\IMG_1696.JPG"/>
          <p:cNvPicPr>
            <a:picLocks noChangeAspect="1" noChangeArrowheads="1"/>
          </p:cNvPicPr>
          <p:nvPr/>
        </p:nvPicPr>
        <p:blipFill>
          <a:blip r:embed="rId2" cstate="print"/>
          <a:srcRect l="33871" t="17572" r="37647" b="21830"/>
          <a:stretch>
            <a:fillRect/>
          </a:stretch>
        </p:blipFill>
        <p:spPr bwMode="auto">
          <a:xfrm rot="5400000">
            <a:off x="9282442" y="3417571"/>
            <a:ext cx="2095800" cy="3330455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</p:pic>
      <p:pic>
        <p:nvPicPr>
          <p:cNvPr id="74756" name="Picture 4" descr="C:\Users\Dakota\Desktop\Pics\Lab 5\IMG_1700.JPG"/>
          <p:cNvPicPr>
            <a:picLocks noChangeAspect="1" noChangeArrowheads="1"/>
          </p:cNvPicPr>
          <p:nvPr/>
        </p:nvPicPr>
        <p:blipFill>
          <a:blip r:embed="rId3" cstate="print"/>
          <a:srcRect l="40075" r="6768" b="5973"/>
          <a:stretch>
            <a:fillRect/>
          </a:stretch>
        </p:blipFill>
        <p:spPr bwMode="auto">
          <a:xfrm>
            <a:off x="9333700" y="499254"/>
            <a:ext cx="2286082" cy="3020325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173857" y="3959582"/>
            <a:ext cx="233775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Measured values for the actual parts used.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69343" y="0"/>
            <a:ext cx="11136328" cy="159751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Lab Results: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227389" y="6190891"/>
            <a:ext cx="233775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Circuit with LED off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405668" y="3551449"/>
            <a:ext cx="216235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Circuit with LED on.</a:t>
            </a:r>
            <a:endParaRPr lang="en-US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758951" y="1153576"/>
          <a:ext cx="3187698" cy="2796540"/>
        </p:xfrm>
        <a:graphic>
          <a:graphicData uri="http://schemas.openxmlformats.org/drawingml/2006/table">
            <a:tbl>
              <a:tblPr/>
              <a:tblGrid>
                <a:gridCol w="608993"/>
                <a:gridCol w="751726"/>
                <a:gridCol w="608993"/>
                <a:gridCol w="608993"/>
                <a:gridCol w="608993"/>
              </a:tblGrid>
              <a:tr h="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Measured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Vb=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5.4E+0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β=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9.2E+0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Ib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49.4E-6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Vbe=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700.0E-3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 Drop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Rb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T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42.4E+3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Rb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3.8E+3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Rb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38.6E+3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Vc=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9.0E+0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Ic=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456.0E-6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Vdiode=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1.6E+0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Vce=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300.0E-3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 Drop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Rc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6.9E+3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591868" y="1268138"/>
            <a:ext cx="57797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Rb2</a:t>
            </a:r>
            <a:endParaRPr lang="en-US" dirty="0"/>
          </a:p>
        </p:txBody>
      </p:sp>
      <p:pic>
        <p:nvPicPr>
          <p:cNvPr id="19" name="Picture 4" descr="C:\Users\Dakota\Desktop\Pics\Lab 5\IMG_1700.JPG"/>
          <p:cNvPicPr>
            <a:picLocks noChangeAspect="1" noChangeArrowheads="1"/>
          </p:cNvPicPr>
          <p:nvPr/>
        </p:nvPicPr>
        <p:blipFill>
          <a:blip r:embed="rId4" cstate="print"/>
          <a:srcRect l="41760" t="18402" r="18049" b="10011"/>
          <a:stretch>
            <a:fillRect/>
          </a:stretch>
        </p:blipFill>
        <p:spPr bwMode="auto">
          <a:xfrm>
            <a:off x="5520862" y="966217"/>
            <a:ext cx="2950234" cy="3925019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8701136" y="2438455"/>
            <a:ext cx="57797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Rb1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637875" y="3884817"/>
            <a:ext cx="57797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Rc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227566" y="1820228"/>
            <a:ext cx="97478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2N2222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228229" y="2173915"/>
            <a:ext cx="629728" cy="6124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7970765" y="1601696"/>
            <a:ext cx="600973" cy="9776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7453181" y="2458587"/>
            <a:ext cx="1259455" cy="3450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7608455" y="3709417"/>
            <a:ext cx="1006416" cy="12652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069416" y="3344228"/>
            <a:ext cx="54633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LED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5618630" y="3286722"/>
            <a:ext cx="1196195" cy="8051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 txBox="1">
            <a:spLocks/>
          </p:cNvSpPr>
          <p:nvPr/>
        </p:nvSpPr>
        <p:spPr>
          <a:xfrm>
            <a:off x="508955" y="4584098"/>
            <a:ext cx="6349041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2914" y="1863309"/>
            <a:ext cx="1216324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Two resistors put in series for </a:t>
            </a:r>
            <a:r>
              <a:rPr lang="en-US" sz="1400" dirty="0" err="1" smtClean="0"/>
              <a:t>Rb</a:t>
            </a:r>
            <a:r>
              <a:rPr lang="en-US" sz="1400" dirty="0" smtClean="0"/>
              <a:t> in order to get the proper resistance. 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440611" y="1915064"/>
            <a:ext cx="307633" cy="2991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587260" y="5440450"/>
            <a:ext cx="392501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 BJT can be used a current controlled switch.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-Shape 3"/>
          <p:cNvSpPr/>
          <p:nvPr/>
        </p:nvSpPr>
        <p:spPr>
          <a:xfrm>
            <a:off x="0" y="6331527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-Shape 4"/>
          <p:cNvSpPr/>
          <p:nvPr/>
        </p:nvSpPr>
        <p:spPr>
          <a:xfrm rot="10800000">
            <a:off x="7823200" y="0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9929" y="1299882"/>
            <a:ext cx="10183565" cy="27735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6: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latin typeface="+mj-lt"/>
                <a:ea typeface="+mj-ea"/>
                <a:cs typeface="+mj-cs"/>
              </a:rPr>
              <a:t>BJT Transistor Amplifier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53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227242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Objectives: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06027" y="957028"/>
            <a:ext cx="4944862" cy="987181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Build circuit using a BJT transistor that amplifies an input signal by 20dB.</a:t>
            </a:r>
          </a:p>
          <a:p>
            <a:endParaRPr lang="en-US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5060268" y="2814222"/>
          <a:ext cx="4447713" cy="2482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56026" y="186438"/>
            <a:ext cx="6898029" cy="158022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Equipment Used: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613323" y="994104"/>
            <a:ext cx="3350764" cy="10832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lang="en-US" sz="2800" dirty="0" smtClean="0"/>
              <a:t>Bench 5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lang="en-US" sz="2800" noProof="0" dirty="0" err="1" smtClean="0"/>
              <a:t>Oscilliscope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lang="en-US" sz="2800" dirty="0" smtClean="0"/>
              <a:t>Function Generator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99555" y="2078561"/>
            <a:ext cx="11097490" cy="159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Results: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G:\Engineering\2016 Spring\EECT 211\Week 11\Lab6.0.PNG"/>
          <p:cNvPicPr>
            <a:picLocks noChangeAspect="1" noChangeArrowheads="1"/>
          </p:cNvPicPr>
          <p:nvPr/>
        </p:nvPicPr>
        <p:blipFill>
          <a:blip r:embed="rId3" cstate="print"/>
          <a:srcRect l="20879" t="23556" r="45640" b="45196"/>
          <a:stretch>
            <a:fillRect/>
          </a:stretch>
        </p:blipFill>
        <p:spPr bwMode="auto">
          <a:xfrm>
            <a:off x="9750640" y="2698813"/>
            <a:ext cx="2210540" cy="1544715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998990" y="2351834"/>
            <a:ext cx="2337759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first step that was done in order to build the circuit was to make a load line for the transistor.</a:t>
            </a:r>
            <a:endParaRPr lang="en-US" dirty="0"/>
          </a:p>
        </p:txBody>
      </p:sp>
      <p:pic>
        <p:nvPicPr>
          <p:cNvPr id="1027" name="Picture 3" descr="G:\Engineering\2016 Spring\EECT 211\Week 11\Lab6.0.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830" y="3898428"/>
            <a:ext cx="4236880" cy="2861919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9691709" y="4279773"/>
            <a:ext cx="233775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Circuit used to generate the transfer curve.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79869" y="5275550"/>
            <a:ext cx="377301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Transfer curve that was exported to excel with the load line.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20214" y="6067142"/>
            <a:ext cx="377301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Transfer curve simulated by </a:t>
            </a:r>
            <a:r>
              <a:rPr lang="en-US" dirty="0" err="1" smtClean="0"/>
              <a:t>multisim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0928" y="0"/>
            <a:ext cx="11097490" cy="159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Results: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97858" y="1081367"/>
          <a:ext cx="1955800" cy="4038600"/>
        </p:xfrm>
        <a:graphic>
          <a:graphicData uri="http://schemas.openxmlformats.org/drawingml/2006/table">
            <a:tbl>
              <a:tblPr/>
              <a:tblGrid>
                <a:gridCol w="740546"/>
                <a:gridCol w="607627"/>
                <a:gridCol w="607627"/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math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Vpp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vout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Vpp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Beta=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Vce=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Vbe=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Vdcin=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Vcc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Freq=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hz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Rl=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Ib=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Ic=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Rc=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0.10025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4.360875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Vbb=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5.060875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R1=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15.8E+3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R2=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202.4E+3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dt=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0.000284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phase shift=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102.24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degrees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8829" y="318728"/>
            <a:ext cx="3890936" cy="2666011"/>
          </a:xfrm>
          <a:prstGeom prst="rect">
            <a:avLst/>
          </a:prstGeom>
          <a:noFill/>
          <a:ln w="25400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14132" t="11099" r="59524" b="68270"/>
          <a:stretch>
            <a:fillRect/>
          </a:stretch>
        </p:blipFill>
        <p:spPr bwMode="auto">
          <a:xfrm>
            <a:off x="7775276" y="2587926"/>
            <a:ext cx="1733909" cy="1017917"/>
          </a:xfrm>
          <a:prstGeom prst="rect">
            <a:avLst/>
          </a:prstGeom>
          <a:noFill/>
          <a:ln w="28575">
            <a:solidFill>
              <a:schemeClr val="accent5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94869" y="5126863"/>
            <a:ext cx="296751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Calculations used to determine various values.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44332" y="2941504"/>
            <a:ext cx="254766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Circuit and simulation used to determine the value emitter capacitor.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/>
          <a:srcRect l="11117" t="4455" r="23743" b="30680"/>
          <a:stretch>
            <a:fillRect/>
          </a:stretch>
        </p:blipFill>
        <p:spPr bwMode="auto">
          <a:xfrm>
            <a:off x="3022121" y="1293963"/>
            <a:ext cx="4287328" cy="3200400"/>
          </a:xfrm>
          <a:prstGeom prst="rect">
            <a:avLst/>
          </a:prstGeom>
          <a:noFill/>
          <a:ln w="25400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325" y="3830128"/>
            <a:ext cx="3434146" cy="2752188"/>
          </a:xfrm>
          <a:prstGeom prst="rect">
            <a:avLst/>
          </a:prstGeom>
          <a:noFill/>
          <a:ln w="25400">
            <a:solidFill>
              <a:schemeClr val="accent5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335525" y="4546015"/>
            <a:ext cx="2967515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Final circuit design and oscilloscope readings showing a gain of 10.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3951" y="1868689"/>
            <a:ext cx="10515600" cy="193938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1600" dirty="0" smtClean="0"/>
              <a:t>LCR Meter                			Brand: </a:t>
            </a:r>
            <a:r>
              <a:rPr lang="en-US" sz="1600" dirty="0" err="1" smtClean="0"/>
              <a:t>GwINSTEK</a:t>
            </a:r>
            <a:r>
              <a:rPr lang="en-US" sz="1600" dirty="0"/>
              <a:t> </a:t>
            </a:r>
            <a:r>
              <a:rPr lang="en-US" sz="1600" dirty="0" smtClean="0"/>
              <a:t>	                    Model: LCR-819	SN: EN181541</a:t>
            </a:r>
          </a:p>
          <a:p>
            <a:r>
              <a:rPr lang="en-US" sz="1600" dirty="0" smtClean="0"/>
              <a:t>Function Generator 		Brand: </a:t>
            </a:r>
            <a:r>
              <a:rPr lang="en-US" sz="1600" dirty="0" err="1" smtClean="0"/>
              <a:t>GwINSTEK</a:t>
            </a:r>
            <a:r>
              <a:rPr lang="en-US" sz="1600" dirty="0" smtClean="0"/>
              <a:t> 		Model: GFG-8210	SN:C705271</a:t>
            </a:r>
          </a:p>
          <a:p>
            <a:r>
              <a:rPr lang="en-US" sz="1600" dirty="0" err="1" smtClean="0"/>
              <a:t>Multimeter</a:t>
            </a:r>
            <a:r>
              <a:rPr lang="en-US" sz="1600" dirty="0" smtClean="0"/>
              <a:t>	 		Brand: </a:t>
            </a:r>
            <a:r>
              <a:rPr lang="en-US" sz="1600" dirty="0" err="1" smtClean="0"/>
              <a:t>GwINSTEK</a:t>
            </a:r>
            <a:r>
              <a:rPr lang="en-US" sz="1600" dirty="0"/>
              <a:t> </a:t>
            </a:r>
            <a:r>
              <a:rPr lang="en-US" sz="1600" dirty="0" smtClean="0"/>
              <a:t>		Model:GDM-8245	SN:CL860336</a:t>
            </a:r>
          </a:p>
          <a:p>
            <a:r>
              <a:rPr lang="en-US" sz="1600" dirty="0" smtClean="0"/>
              <a:t>Oscilloscope			Brand: </a:t>
            </a:r>
            <a:r>
              <a:rPr lang="en-US" sz="1600" dirty="0" err="1" smtClean="0"/>
              <a:t>Tekronix</a:t>
            </a:r>
            <a:r>
              <a:rPr lang="en-US" sz="1600" dirty="0" smtClean="0"/>
              <a:t>		Model: TDS 220	SN:B083300</a:t>
            </a:r>
          </a:p>
          <a:p>
            <a:r>
              <a:rPr lang="en-US" sz="1600" dirty="0" smtClean="0"/>
              <a:t>DC Power Supply			Brand: RSR			Model: HY1802D	SN: 369986</a:t>
            </a:r>
          </a:p>
          <a:p>
            <a:r>
              <a:rPr lang="en-US" sz="1600" dirty="0" smtClean="0"/>
              <a:t>Multi Channel DC Power Supply	Brand: TENIMA		Model 72-6615	SN: 0201430</a:t>
            </a:r>
          </a:p>
          <a:p>
            <a:pPr lvl="1"/>
            <a:endParaRPr lang="en-US" sz="1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79462" y="1091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Equipment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79462" y="10284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+mj-lt"/>
                <a:ea typeface="+mj-ea"/>
                <a:cs typeface="+mj-cs"/>
              </a:rPr>
              <a:t>Bench 5: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43951" y="33936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+mj-lt"/>
                <a:ea typeface="+mj-ea"/>
                <a:cs typeface="+mj-cs"/>
              </a:rPr>
              <a:t>Bench 6: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43951" y="4363305"/>
            <a:ext cx="10515600" cy="19393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LCR Meter                			Brand: </a:t>
            </a:r>
            <a:r>
              <a:rPr lang="en-US" sz="1600" dirty="0" err="1" smtClean="0"/>
              <a:t>GwINSTEK</a:t>
            </a:r>
            <a:r>
              <a:rPr lang="en-US" sz="1600" dirty="0" smtClean="0"/>
              <a:t> 	                    Model: LCR-819	SN: E120998</a:t>
            </a:r>
          </a:p>
          <a:p>
            <a:r>
              <a:rPr lang="en-US" sz="1600" dirty="0" smtClean="0"/>
              <a:t>Function Generator 		Brand: </a:t>
            </a:r>
            <a:r>
              <a:rPr lang="en-US" sz="1600" dirty="0" err="1" smtClean="0"/>
              <a:t>GwINSTEK</a:t>
            </a:r>
            <a:r>
              <a:rPr lang="en-US" sz="1600" dirty="0" smtClean="0"/>
              <a:t> 		Model: GFG-8210	SN:C705245</a:t>
            </a:r>
          </a:p>
          <a:p>
            <a:r>
              <a:rPr lang="en-US" sz="1600" dirty="0" err="1" smtClean="0"/>
              <a:t>Multimeter</a:t>
            </a:r>
            <a:r>
              <a:rPr lang="en-US" sz="1600" dirty="0" smtClean="0"/>
              <a:t>	 		Brand: </a:t>
            </a:r>
            <a:r>
              <a:rPr lang="en-US" sz="1600" dirty="0" err="1" smtClean="0"/>
              <a:t>GwINSTEK</a:t>
            </a:r>
            <a:r>
              <a:rPr lang="en-US" sz="1600" dirty="0" smtClean="0"/>
              <a:t> 		Model:GDM-8245	SN:CL860332</a:t>
            </a:r>
          </a:p>
          <a:p>
            <a:r>
              <a:rPr lang="en-US" sz="1600" dirty="0" smtClean="0"/>
              <a:t>Oscilloscope			Brand: </a:t>
            </a:r>
            <a:r>
              <a:rPr lang="en-US" sz="1600" dirty="0" err="1" smtClean="0"/>
              <a:t>Tekronix</a:t>
            </a:r>
            <a:r>
              <a:rPr lang="en-US" sz="1600" dirty="0" smtClean="0"/>
              <a:t>		Model: TDS 220	SN:B083266</a:t>
            </a:r>
          </a:p>
          <a:p>
            <a:r>
              <a:rPr lang="en-US" sz="1600" dirty="0" smtClean="0"/>
              <a:t>DC Power Supply			Brand: RSR			Model: HY1802D	SN: 369987</a:t>
            </a:r>
          </a:p>
          <a:p>
            <a:r>
              <a:rPr lang="en-US" sz="1600" dirty="0" smtClean="0"/>
              <a:t>Multi Channel DC Power Supply	Brand: TENIMA		Model 72-6615	SN:0201443 </a:t>
            </a:r>
          </a:p>
          <a:p>
            <a:pPr lvl="1"/>
            <a:endParaRPr lang="en-US" sz="1200" dirty="0"/>
          </a:p>
        </p:txBody>
      </p:sp>
    </p:spTree>
    <p:extLst>
      <p:ext uri="{BB962C8B-B14F-4D97-AF65-F5344CB8AC3E}">
        <p14:creationId xmlns="" xmlns:p14="http://schemas.microsoft.com/office/powerpoint/2010/main" val="87305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Dakota\Desktop\Pics\Lab 6\IMG_1715.JPG"/>
          <p:cNvPicPr>
            <a:picLocks noChangeAspect="1" noChangeArrowheads="1"/>
          </p:cNvPicPr>
          <p:nvPr/>
        </p:nvPicPr>
        <p:blipFill>
          <a:blip r:embed="rId2" cstate="print"/>
          <a:srcRect l="14695" t="24970" r="23795" b="22273"/>
          <a:stretch>
            <a:fillRect/>
          </a:stretch>
        </p:blipFill>
        <p:spPr bwMode="auto">
          <a:xfrm rot="5400000">
            <a:off x="5445072" y="1825826"/>
            <a:ext cx="4530202" cy="2902161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550957" y="735520"/>
          <a:ext cx="2171700" cy="5006340"/>
        </p:xfrm>
        <a:graphic>
          <a:graphicData uri="http://schemas.openxmlformats.org/drawingml/2006/table">
            <a:tbl>
              <a:tblPr/>
              <a:tblGrid>
                <a:gridCol w="742950"/>
                <a:gridCol w="819150"/>
                <a:gridCol w="609600"/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measured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49.6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Vpp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vout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Vpp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Beta=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Vce=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Vbe=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Vdcin=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Vcc=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Freq=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hz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Rl=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Ib=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Ic=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Rc=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46.25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46.4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Vbb=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3.358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R1=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14800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R2=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224390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C1=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0.000000836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C2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37.7E-6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C2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20.2E-6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C2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T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57.9E-6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C3=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0.0000022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dt=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0.000984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phase shift=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109.7560976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degrees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590928" y="0"/>
            <a:ext cx="11097490" cy="159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Results: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144" y="2346366"/>
            <a:ext cx="1216324" cy="3108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Two Capacitors were put in parallel with each other for C2 because the single 47uF capacitor measured a value less that what it was supposed to.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337094" y="3027872"/>
            <a:ext cx="172529" cy="148374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40612" y="5745250"/>
            <a:ext cx="233775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Measured values for the actual parts used.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678132" y="1337148"/>
            <a:ext cx="97478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2N2222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>
            <a:off x="7289321" y="1521814"/>
            <a:ext cx="1388811" cy="128177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606909" y="2058891"/>
            <a:ext cx="4514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C1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>
            <a:off x="7821283" y="2243557"/>
            <a:ext cx="1785626" cy="6692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310736" y="3004921"/>
            <a:ext cx="4514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Rl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23" idx="1"/>
          </p:cNvCxnSpPr>
          <p:nvPr/>
        </p:nvCxnSpPr>
        <p:spPr>
          <a:xfrm flipH="1">
            <a:off x="7582620" y="3189587"/>
            <a:ext cx="1728116" cy="3299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762405" y="4761834"/>
            <a:ext cx="4514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8" idx="3"/>
          </p:cNvCxnSpPr>
          <p:nvPr/>
        </p:nvCxnSpPr>
        <p:spPr>
          <a:xfrm flipV="1">
            <a:off x="6213896" y="3433313"/>
            <a:ext cx="1066798" cy="15131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676181" y="4157932"/>
            <a:ext cx="57509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C2</a:t>
            </a:r>
            <a:r>
              <a:rPr lang="en-US" sz="1100" dirty="0" smtClean="0"/>
              <a:t>2</a:t>
            </a:r>
            <a:endParaRPr lang="en-US" sz="1100" dirty="0"/>
          </a:p>
        </p:txBody>
      </p:sp>
      <p:cxnSp>
        <p:nvCxnSpPr>
          <p:cNvPr id="34" name="Straight Arrow Connector 33"/>
          <p:cNvCxnSpPr>
            <a:stCxn id="33" idx="3"/>
          </p:cNvCxnSpPr>
          <p:nvPr/>
        </p:nvCxnSpPr>
        <p:spPr>
          <a:xfrm flipV="1">
            <a:off x="6251276" y="3355676"/>
            <a:ext cx="787879" cy="9869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40" idx="3"/>
          </p:cNvCxnSpPr>
          <p:nvPr/>
        </p:nvCxnSpPr>
        <p:spPr>
          <a:xfrm flipV="1">
            <a:off x="6205268" y="3283801"/>
            <a:ext cx="589491" cy="59009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630173" y="3689230"/>
            <a:ext cx="57509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C2</a:t>
            </a:r>
            <a:r>
              <a:rPr lang="en-US" sz="1100" dirty="0" smtClean="0"/>
              <a:t>1</a:t>
            </a:r>
            <a:endParaRPr lang="en-US" sz="1100" dirty="0"/>
          </a:p>
        </p:txBody>
      </p:sp>
      <p:sp>
        <p:nvSpPr>
          <p:cNvPr id="42" name="TextBox 41"/>
          <p:cNvSpPr txBox="1"/>
          <p:nvPr/>
        </p:nvSpPr>
        <p:spPr>
          <a:xfrm>
            <a:off x="5495027" y="2633985"/>
            <a:ext cx="60097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*C3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6090249" y="2991127"/>
            <a:ext cx="362309" cy="626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0334445" y="2389571"/>
            <a:ext cx="1667774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* C3 is not part of the circuit and is used to filter the input signal so the oscilloscope can be read with more accuracy. 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690518" y="3292468"/>
            <a:ext cx="4514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R1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46" idx="3"/>
          </p:cNvCxnSpPr>
          <p:nvPr/>
        </p:nvCxnSpPr>
        <p:spPr>
          <a:xfrm flipV="1">
            <a:off x="6142009" y="3062377"/>
            <a:ext cx="810882" cy="41475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739401" y="1779972"/>
            <a:ext cx="4514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R2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5667514" y="2199793"/>
            <a:ext cx="4514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Rc</a:t>
            </a:r>
            <a:endParaRPr lang="en-US" dirty="0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6199517" y="1996214"/>
            <a:ext cx="822385" cy="49682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6101763" y="2398768"/>
            <a:ext cx="885633" cy="2667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Dakota\Desktop\Pics\Lab 6\IMG_1717.JPG"/>
          <p:cNvPicPr>
            <a:picLocks noChangeAspect="1" noChangeArrowheads="1"/>
          </p:cNvPicPr>
          <p:nvPr/>
        </p:nvPicPr>
        <p:blipFill>
          <a:blip r:embed="rId2" cstate="print"/>
          <a:srcRect l="26572" r="21117"/>
          <a:stretch>
            <a:fillRect/>
          </a:stretch>
        </p:blipFill>
        <p:spPr bwMode="auto">
          <a:xfrm rot="5400000">
            <a:off x="4107549" y="-118323"/>
            <a:ext cx="4269719" cy="6096481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0928" y="0"/>
            <a:ext cx="11097490" cy="159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Results: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32189" y="1768468"/>
            <a:ext cx="1667774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Oscilloscope read out showing the input and output waves.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45119" y="4791132"/>
            <a:ext cx="6349041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5954" y="5693434"/>
            <a:ext cx="381287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An amplifier with a gain of 10 which is controlled by current was built.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-Shape 3"/>
          <p:cNvSpPr/>
          <p:nvPr/>
        </p:nvSpPr>
        <p:spPr>
          <a:xfrm>
            <a:off x="0" y="6331527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-Shape 4"/>
          <p:cNvSpPr/>
          <p:nvPr/>
        </p:nvSpPr>
        <p:spPr>
          <a:xfrm rot="10800000">
            <a:off x="7823200" y="0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9929" y="1299882"/>
            <a:ext cx="10183565" cy="27735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7: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JFET LED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Switch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53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227242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Objectives: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06027" y="957029"/>
            <a:ext cx="4944862" cy="62110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Build circuit that can turn on and off an LED using a JFET transistor. 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56026" y="186438"/>
            <a:ext cx="6898029" cy="158022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Equipment Used: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9555" y="2078561"/>
            <a:ext cx="11097490" cy="159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Results: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613323" y="994104"/>
            <a:ext cx="3350764" cy="10832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lang="en-US" sz="2800" dirty="0" smtClean="0"/>
              <a:t>Bench 6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lang="en-US" sz="2800" noProof="0" dirty="0" smtClean="0"/>
              <a:t>Oscilloscope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lang="en-US" sz="2800" dirty="0" smtClean="0"/>
              <a:t>Function Generator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G:\Engineering\2016 Spring\EECT 211\week 13\Lab7CC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943" y="4299524"/>
            <a:ext cx="3506678" cy="2372043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</p:pic>
      <p:pic>
        <p:nvPicPr>
          <p:cNvPr id="4099" name="Picture 3" descr="G:\Engineering\2016 Spring\EECT 211\week 13\Lab7CC.PNG"/>
          <p:cNvPicPr>
            <a:picLocks noChangeAspect="1" noChangeArrowheads="1"/>
          </p:cNvPicPr>
          <p:nvPr/>
        </p:nvPicPr>
        <p:blipFill>
          <a:blip r:embed="rId3" cstate="print"/>
          <a:srcRect l="24743" t="25868" r="46009" b="34912"/>
          <a:stretch>
            <a:fillRect/>
          </a:stretch>
        </p:blipFill>
        <p:spPr bwMode="auto">
          <a:xfrm>
            <a:off x="8904303" y="2734323"/>
            <a:ext cx="2520785" cy="2547890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</p:pic>
      <p:pic>
        <p:nvPicPr>
          <p:cNvPr id="4100" name="Picture 4" descr="G:\Engineering\2016 Spring\EECT 211\week 13\Lab7trans.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820" y="1793287"/>
            <a:ext cx="3453413" cy="2327706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162804" y="3101154"/>
            <a:ext cx="3812875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 2N5457 did not exist in the </a:t>
            </a:r>
            <a:r>
              <a:rPr lang="en-US" dirty="0" err="1" smtClean="0"/>
              <a:t>multisim</a:t>
            </a:r>
            <a:r>
              <a:rPr lang="en-US" dirty="0" smtClean="0"/>
              <a:t> data base so one had to be created. I looked online and found a few spice models for the part at: </a:t>
            </a:r>
            <a:r>
              <a:rPr lang="en-US" dirty="0" smtClean="0">
                <a:hlinkClick r:id="rId5"/>
              </a:rPr>
              <a:t>http://www.diyaudio.com/forums/solid-state/230743-pspice-2n5457.html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 then ran simulations for the model and compared the models </a:t>
            </a:r>
            <a:r>
              <a:rPr lang="en-US" dirty="0" err="1" smtClean="0"/>
              <a:t>transconductance</a:t>
            </a:r>
            <a:r>
              <a:rPr lang="en-US" dirty="0" smtClean="0"/>
              <a:t> and </a:t>
            </a:r>
            <a:r>
              <a:rPr lang="en-US" dirty="0" err="1" smtClean="0"/>
              <a:t>charteristic</a:t>
            </a:r>
            <a:r>
              <a:rPr lang="en-US" dirty="0" smtClean="0"/>
              <a:t> curves to the curves found in the data sheet for the part.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913830" y="5401951"/>
            <a:ext cx="257388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Circuit used to test the spice models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 descr="C:\Users\Dakota\Desktop\Pics\Lab 7\IMG_1722.JPG"/>
          <p:cNvPicPr>
            <a:picLocks noChangeAspect="1" noChangeArrowheads="1"/>
          </p:cNvPicPr>
          <p:nvPr/>
        </p:nvPicPr>
        <p:blipFill>
          <a:blip r:embed="rId2" cstate="print"/>
          <a:srcRect l="35949" t="31984" r="42282" b="32450"/>
          <a:stretch>
            <a:fillRect/>
          </a:stretch>
        </p:blipFill>
        <p:spPr bwMode="auto">
          <a:xfrm rot="5400000">
            <a:off x="746187" y="858335"/>
            <a:ext cx="2544792" cy="3105509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</p:pic>
      <p:pic>
        <p:nvPicPr>
          <p:cNvPr id="77828" name="Picture 4" descr="C:\Users\Dakota\Desktop\Pics\Lab 7\IMG_1723.JPG"/>
          <p:cNvPicPr>
            <a:picLocks noChangeAspect="1" noChangeArrowheads="1"/>
          </p:cNvPicPr>
          <p:nvPr/>
        </p:nvPicPr>
        <p:blipFill>
          <a:blip r:embed="rId3" cstate="print"/>
          <a:srcRect l="35314" t="33309" r="41488" b="28008"/>
          <a:stretch>
            <a:fillRect/>
          </a:stretch>
        </p:blipFill>
        <p:spPr bwMode="auto">
          <a:xfrm rot="5400000">
            <a:off x="8010161" y="909549"/>
            <a:ext cx="2569597" cy="3200402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</p:pic>
      <p:pic>
        <p:nvPicPr>
          <p:cNvPr id="8" name="Picture 1" descr="G:\Engineering\2016 Spring\EECT 211\week 13\Lab7.PNG"/>
          <p:cNvPicPr>
            <a:picLocks noChangeAspect="1" noChangeArrowheads="1"/>
          </p:cNvPicPr>
          <p:nvPr/>
        </p:nvPicPr>
        <p:blipFill>
          <a:blip r:embed="rId4" cstate="print"/>
          <a:srcRect l="34257" t="23915" r="27660" b="21491"/>
          <a:stretch>
            <a:fillRect/>
          </a:stretch>
        </p:blipFill>
        <p:spPr bwMode="auto">
          <a:xfrm>
            <a:off x="4579874" y="1089107"/>
            <a:ext cx="2700822" cy="2911524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65049" y="0"/>
            <a:ext cx="11097490" cy="159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Results: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27866" y="4756627"/>
            <a:ext cx="6349041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5954" y="5693434"/>
            <a:ext cx="381287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 JFET can be used a voltage controlled switch.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72640" y="4025660"/>
            <a:ext cx="248728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Schematic used to build circuit.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0973" y="3723735"/>
            <a:ext cx="281508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Circuit with the LED on.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887418" y="3841629"/>
            <a:ext cx="281508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Circuit with the LED off.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-Shape 3"/>
          <p:cNvSpPr/>
          <p:nvPr/>
        </p:nvSpPr>
        <p:spPr>
          <a:xfrm>
            <a:off x="0" y="6331527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-Shape 4"/>
          <p:cNvSpPr/>
          <p:nvPr/>
        </p:nvSpPr>
        <p:spPr>
          <a:xfrm rot="10800000">
            <a:off x="7823200" y="0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9929" y="1299882"/>
            <a:ext cx="10183565" cy="27735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8: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JFET Transistor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Amplifier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53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227242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Objectives: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39192" y="983660"/>
            <a:ext cx="4944862" cy="9871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Build circuit using a JFET transistor that amplifies an input signal by 20dB.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56026" y="186438"/>
            <a:ext cx="6898029" cy="158022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Equipment Used: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613323" y="994104"/>
            <a:ext cx="3350764" cy="10832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lang="en-US" sz="2800" dirty="0" smtClean="0"/>
              <a:t>Bench 6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lang="en-US" sz="2800" noProof="0" dirty="0" smtClean="0"/>
              <a:t>Oscilloscope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lang="en-US" sz="2800" dirty="0" smtClean="0"/>
              <a:t>Function Generator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02905" y="2148396"/>
            <a:ext cx="11097490" cy="159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Results: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8850" name="Picture 2" descr="G:\Engineering\2016 Spring\EECT 211\week 13\Lab8.PNG"/>
          <p:cNvPicPr>
            <a:picLocks noChangeAspect="1" noChangeArrowheads="1"/>
          </p:cNvPicPr>
          <p:nvPr/>
        </p:nvPicPr>
        <p:blipFill>
          <a:blip r:embed="rId2" cstate="print"/>
          <a:srcRect l="5211" t="5496" r="16108" b="25405"/>
          <a:stretch>
            <a:fillRect/>
          </a:stretch>
        </p:blipFill>
        <p:spPr bwMode="auto">
          <a:xfrm>
            <a:off x="470516" y="3124938"/>
            <a:ext cx="4382313" cy="2894121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</p:pic>
      <p:pic>
        <p:nvPicPr>
          <p:cNvPr id="78852" name="Picture 4" descr="C:\Users\Dakota\Desktop\Pics\Lab 8\IMG_1730.JPG"/>
          <p:cNvPicPr>
            <a:picLocks noChangeAspect="1" noChangeArrowheads="1"/>
          </p:cNvPicPr>
          <p:nvPr/>
        </p:nvPicPr>
        <p:blipFill>
          <a:blip r:embed="rId3" cstate="print"/>
          <a:srcRect l="16475" r="32860"/>
          <a:stretch>
            <a:fillRect/>
          </a:stretch>
        </p:blipFill>
        <p:spPr bwMode="auto">
          <a:xfrm rot="5400000">
            <a:off x="7799991" y="2460215"/>
            <a:ext cx="2840853" cy="4188062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316880" y="6076402"/>
            <a:ext cx="248728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Schematic used to build circuit.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72652" y="6050080"/>
            <a:ext cx="330249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Oscilloscope output showing the input and output waves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54414" y="902302"/>
            <a:ext cx="381287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An amplifier with a gain of 10 which is controlled by current was built.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03579" y="0"/>
            <a:ext cx="6349041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-Shape 3"/>
          <p:cNvSpPr/>
          <p:nvPr/>
        </p:nvSpPr>
        <p:spPr>
          <a:xfrm>
            <a:off x="0" y="6331527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-Shape 4"/>
          <p:cNvSpPr/>
          <p:nvPr/>
        </p:nvSpPr>
        <p:spPr>
          <a:xfrm rot="10800000">
            <a:off x="7823200" y="0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9929" y="1299882"/>
            <a:ext cx="10183565" cy="27735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9: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Filters</a:t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53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227242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Objectives: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56026" y="186438"/>
            <a:ext cx="6898029" cy="158022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Equipment Used: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39192" y="983660"/>
            <a:ext cx="4944862" cy="15198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lang="en-US" sz="2800" dirty="0" smtClean="0"/>
              <a:t>Build filter circuits using op amps. The filters that will be designed are a low pass, high pass, band pass, and notch filters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613323" y="994104"/>
            <a:ext cx="3350764" cy="12963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lang="en-US" sz="2800" dirty="0" smtClean="0"/>
              <a:t>Bench 5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lang="en-US" sz="2800" noProof="0" dirty="0" smtClean="0"/>
              <a:t>Oscilloscope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lang="en-US" sz="2800" dirty="0" smtClean="0"/>
              <a:t>Function Generator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lang="en-US" sz="2800" dirty="0" smtClean="0"/>
              <a:t>Multichannel DC power </a:t>
            </a:r>
            <a:r>
              <a:rPr lang="en-US" sz="2800" dirty="0" err="1" smtClean="0"/>
              <a:t>suply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02905" y="2281566"/>
            <a:ext cx="11097490" cy="159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Results: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1011" t="4488" r="12722" b="24389"/>
          <a:stretch>
            <a:fillRect/>
          </a:stretch>
        </p:blipFill>
        <p:spPr bwMode="auto">
          <a:xfrm>
            <a:off x="8818485" y="3120500"/>
            <a:ext cx="3098307" cy="2450237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 descr="G:\Engineering\2016 Spring\EECT 211\Low pa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8054" y="4065973"/>
            <a:ext cx="4988356" cy="228763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18971" y="3316982"/>
          <a:ext cx="2946400" cy="1661160"/>
        </p:xfrm>
        <a:graphic>
          <a:graphicData uri="http://schemas.openxmlformats.org/drawingml/2006/table">
            <a:tbl>
              <a:tblPr/>
              <a:tblGrid>
                <a:gridCol w="612239"/>
                <a:gridCol w="822696"/>
                <a:gridCol w="822696"/>
                <a:gridCol w="688769"/>
              </a:tblGrid>
              <a:tr h="1905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Low Pass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A0=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a1=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1.3617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b1=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37.3E-18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C1=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22.0E-9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C2=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29.3E-9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30.0E-9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R1=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5.7E+3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R2=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4.2E+3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Fc=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Hz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76714" y="5012663"/>
            <a:ext cx="3305174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Math used to simulate a low pass filter with a corner frequency of 1kHz.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63616" y="3364634"/>
            <a:ext cx="447582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showing the frequency response of the circuit.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064101" y="5629919"/>
            <a:ext cx="277278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Circuit design for a low pass filter.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-Shape 3"/>
          <p:cNvSpPr/>
          <p:nvPr/>
        </p:nvSpPr>
        <p:spPr>
          <a:xfrm>
            <a:off x="0" y="6331527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-Shape 4"/>
          <p:cNvSpPr/>
          <p:nvPr/>
        </p:nvSpPr>
        <p:spPr>
          <a:xfrm rot="10800000">
            <a:off x="7823200" y="0"/>
            <a:ext cx="4368800" cy="52647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9929" y="1299882"/>
            <a:ext cx="10183565" cy="27735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latin typeface="+mj-lt"/>
                <a:ea typeface="+mj-ea"/>
                <a:cs typeface="+mj-cs"/>
              </a:rPr>
              <a:t>Review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53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6422" y="0"/>
            <a:ext cx="11097490" cy="159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Results: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 t="3121" r="16244" b="18376"/>
          <a:stretch>
            <a:fillRect/>
          </a:stretch>
        </p:blipFill>
        <p:spPr bwMode="auto">
          <a:xfrm>
            <a:off x="642293" y="405440"/>
            <a:ext cx="3136135" cy="3935428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2232" y="1288266"/>
            <a:ext cx="4514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C1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74453" y="1673524"/>
            <a:ext cx="1121434" cy="97478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0" idx="3"/>
          </p:cNvCxnSpPr>
          <p:nvPr/>
        </p:nvCxnSpPr>
        <p:spPr>
          <a:xfrm>
            <a:off x="589474" y="3247098"/>
            <a:ext cx="1894934" cy="506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7983" y="3062432"/>
            <a:ext cx="4514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2232" y="2521843"/>
            <a:ext cx="4514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32968" y="1590191"/>
            <a:ext cx="4514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C2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449902" y="1946695"/>
            <a:ext cx="1463615" cy="36518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3"/>
          </p:cNvCxnSpPr>
          <p:nvPr/>
        </p:nvCxnSpPr>
        <p:spPr>
          <a:xfrm>
            <a:off x="583723" y="2706509"/>
            <a:ext cx="1469364" cy="3669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81847" y="2536221"/>
            <a:ext cx="93169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LM741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208363" y="2605177"/>
            <a:ext cx="1667774" cy="20128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 l="9380" t="38514" r="33801" b="29800"/>
          <a:stretch>
            <a:fillRect/>
          </a:stretch>
        </p:blipFill>
        <p:spPr bwMode="auto">
          <a:xfrm>
            <a:off x="5210354" y="897147"/>
            <a:ext cx="2706707" cy="2020868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4" cstate="print"/>
          <a:srcRect l="19150" t="42269" r="7437" b="45981"/>
          <a:stretch>
            <a:fillRect/>
          </a:stretch>
        </p:blipFill>
        <p:spPr bwMode="auto">
          <a:xfrm>
            <a:off x="5305246" y="2786334"/>
            <a:ext cx="2743199" cy="587828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5" cstate="print"/>
          <a:srcRect l="3809" t="43551" r="46624" b="28797"/>
          <a:stretch>
            <a:fillRect/>
          </a:stretch>
        </p:blipFill>
        <p:spPr bwMode="auto">
          <a:xfrm>
            <a:off x="8620663" y="923026"/>
            <a:ext cx="2734573" cy="2042419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0118" name="Picture 6"/>
          <p:cNvPicPr>
            <a:picLocks noChangeAspect="1" noChangeArrowheads="1"/>
          </p:cNvPicPr>
          <p:nvPr/>
        </p:nvPicPr>
        <p:blipFill>
          <a:blip r:embed="rId6" cstate="print"/>
          <a:srcRect l="9784" t="50157" r="9263" b="38655"/>
          <a:stretch>
            <a:fillRect/>
          </a:stretch>
        </p:blipFill>
        <p:spPr bwMode="auto">
          <a:xfrm>
            <a:off x="8566030" y="2833202"/>
            <a:ext cx="2823716" cy="522476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0119" name="Picture 7"/>
          <p:cNvPicPr>
            <a:picLocks noChangeAspect="1" noChangeArrowheads="1"/>
          </p:cNvPicPr>
          <p:nvPr/>
        </p:nvPicPr>
        <p:blipFill>
          <a:blip r:embed="rId7" cstate="print"/>
          <a:srcRect l="5126" t="43637" r="42499" b="26277"/>
          <a:stretch>
            <a:fillRect/>
          </a:stretch>
        </p:blipFill>
        <p:spPr bwMode="auto">
          <a:xfrm>
            <a:off x="4951059" y="3604023"/>
            <a:ext cx="2682815" cy="2063279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0120" name="Picture 8"/>
          <p:cNvPicPr>
            <a:picLocks noChangeAspect="1" noChangeArrowheads="1"/>
          </p:cNvPicPr>
          <p:nvPr/>
        </p:nvPicPr>
        <p:blipFill>
          <a:blip r:embed="rId8" cstate="print"/>
          <a:srcRect l="7035" t="50182" r="8423" b="39294"/>
          <a:stretch>
            <a:fillRect/>
          </a:stretch>
        </p:blipFill>
        <p:spPr bwMode="auto">
          <a:xfrm>
            <a:off x="4776186" y="5715738"/>
            <a:ext cx="3142696" cy="523783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8106569" y="3896009"/>
            <a:ext cx="2772781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Oscilloscope readings showing the output voltage (bottom wave)  decreasing when the frequency is increased.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064539" y="4393466"/>
            <a:ext cx="217899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Low pass filter circuit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6422" y="0"/>
            <a:ext cx="11097490" cy="159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Results: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1138" name="Picture 2" descr="G:\Engineering\2016 Spring\EECT 211\High pass filter.JPG"/>
          <p:cNvPicPr>
            <a:picLocks noChangeAspect="1" noChangeArrowheads="1"/>
          </p:cNvPicPr>
          <p:nvPr/>
        </p:nvPicPr>
        <p:blipFill>
          <a:blip r:embed="rId2" cstate="print"/>
          <a:srcRect l="16721" t="2795" r="35678" b="29531"/>
          <a:stretch>
            <a:fillRect/>
          </a:stretch>
        </p:blipFill>
        <p:spPr bwMode="auto">
          <a:xfrm>
            <a:off x="2941608" y="1302590"/>
            <a:ext cx="2337758" cy="249155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pic>
        <p:nvPicPr>
          <p:cNvPr id="91139" name="Picture 3" descr="G:\Engineering\2016 Spring\EECT 211\High pa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5852" y="418441"/>
            <a:ext cx="4416240" cy="204871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74107" y="1260798"/>
          <a:ext cx="1003300" cy="1661160"/>
        </p:xfrm>
        <a:graphic>
          <a:graphicData uri="http://schemas.openxmlformats.org/drawingml/2006/table">
            <a:tbl>
              <a:tblPr/>
              <a:tblGrid>
                <a:gridCol w="283953"/>
                <a:gridCol w="511115"/>
                <a:gridCol w="208232"/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High Pass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A0=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a1=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1.3617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b1=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C1=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22.0E-9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C2=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22.0E-9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R1=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10.6E+3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R2=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8.0E+3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Fc=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Hz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7922" y="2959577"/>
            <a:ext cx="260291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Math used to simulate a high pass filter with a corner frequency of 1kHz.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10665" y="2501994"/>
            <a:ext cx="447582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showing the frequency response of the circuit.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91105" y="3809745"/>
            <a:ext cx="225375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Circuit design for a high pass filter.</a:t>
            </a:r>
            <a:endParaRPr lang="en-US" dirty="0"/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4" cstate="print"/>
          <a:srcRect l="30001" t="38922" r="30932" b="27367"/>
          <a:stretch>
            <a:fillRect/>
          </a:stretch>
        </p:blipFill>
        <p:spPr bwMode="auto">
          <a:xfrm>
            <a:off x="6723925" y="3462293"/>
            <a:ext cx="2624260" cy="3031724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049953" y="4868228"/>
            <a:ext cx="4514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471764" y="4925738"/>
            <a:ext cx="93169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LM741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953555" y="5003321"/>
            <a:ext cx="1512499" cy="19265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3"/>
          </p:cNvCxnSpPr>
          <p:nvPr/>
        </p:nvCxnSpPr>
        <p:spPr>
          <a:xfrm>
            <a:off x="6501444" y="5052894"/>
            <a:ext cx="992036" cy="1459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59221" y="5641730"/>
            <a:ext cx="4514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C2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593459" y="5693434"/>
            <a:ext cx="937401" cy="22785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930550" y="5256363"/>
            <a:ext cx="1670649" cy="540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609787" y="5615851"/>
            <a:ext cx="4514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R1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176474" y="4244251"/>
            <a:ext cx="4514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R2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602085" y="4584192"/>
            <a:ext cx="971907" cy="28973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6422" y="0"/>
            <a:ext cx="11097490" cy="159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Results: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 l="6451" t="38566" r="34661" b="28712"/>
          <a:stretch>
            <a:fillRect/>
          </a:stretch>
        </p:blipFill>
        <p:spPr bwMode="auto">
          <a:xfrm>
            <a:off x="931653" y="1759788"/>
            <a:ext cx="3589886" cy="2670701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 cstate="print"/>
          <a:srcRect l="12465" t="46663" b="40592"/>
          <a:stretch>
            <a:fillRect/>
          </a:stretch>
        </p:blipFill>
        <p:spPr bwMode="auto">
          <a:xfrm>
            <a:off x="1147314" y="4477111"/>
            <a:ext cx="3148640" cy="613759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4" cstate="print"/>
          <a:srcRect l="3657" t="45809" r="40410" b="22283"/>
          <a:stretch>
            <a:fillRect/>
          </a:stretch>
        </p:blipFill>
        <p:spPr bwMode="auto">
          <a:xfrm>
            <a:off x="7625750" y="1828803"/>
            <a:ext cx="3399669" cy="259655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5" cstate="print"/>
          <a:srcRect l="10008" t="50542" r="6400" b="38350"/>
          <a:stretch>
            <a:fillRect/>
          </a:stretch>
        </p:blipFill>
        <p:spPr bwMode="auto">
          <a:xfrm>
            <a:off x="7608498" y="4442605"/>
            <a:ext cx="3566262" cy="634493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16388" y="2282870"/>
            <a:ext cx="2772781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Oscilloscope readings showing the output voltage (bottom wave)  decreasing when the frequency is decreased.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G:\Engineering\2016 Spring\EECT 211\Band pass filter.JPG"/>
          <p:cNvPicPr>
            <a:picLocks noChangeAspect="1" noChangeArrowheads="1"/>
          </p:cNvPicPr>
          <p:nvPr/>
        </p:nvPicPr>
        <p:blipFill>
          <a:blip r:embed="rId2" cstate="print"/>
          <a:srcRect l="20649" t="5633" r="32498" b="23113"/>
          <a:stretch>
            <a:fillRect/>
          </a:stretch>
        </p:blipFill>
        <p:spPr bwMode="auto">
          <a:xfrm>
            <a:off x="3597215" y="2044461"/>
            <a:ext cx="2510287" cy="288043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pic>
        <p:nvPicPr>
          <p:cNvPr id="93187" name="Picture 3" descr="G:\Engineering\2016 Spring\EECT 211\Band pass.JPG"/>
          <p:cNvPicPr>
            <a:picLocks noChangeAspect="1" noChangeArrowheads="1"/>
          </p:cNvPicPr>
          <p:nvPr/>
        </p:nvPicPr>
        <p:blipFill>
          <a:blip r:embed="rId3" cstate="print"/>
          <a:srcRect r="41255"/>
          <a:stretch>
            <a:fillRect/>
          </a:stretch>
        </p:blipFill>
        <p:spPr bwMode="auto">
          <a:xfrm>
            <a:off x="6719977" y="1608772"/>
            <a:ext cx="4568773" cy="362746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6422" y="0"/>
            <a:ext cx="11097490" cy="159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Results: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77694" y="2230046"/>
          <a:ext cx="1130301" cy="2034540"/>
        </p:xfrm>
        <a:graphic>
          <a:graphicData uri="http://schemas.openxmlformats.org/drawingml/2006/table">
            <a:tbl>
              <a:tblPr/>
              <a:tblGrid>
                <a:gridCol w="320252"/>
                <a:gridCol w="602827"/>
                <a:gridCol w="207222"/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Band Pass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50.0E+0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a1=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1.3617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b1=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C1=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100.0E-9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R1=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15.9E+3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R2=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63.7E+3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R3=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39.9E+0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Fc=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Hz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5945" y="4158649"/>
            <a:ext cx="260291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Math used to simulate a band pass filter with a mid-frequency of 1kHz.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32977" y="4965685"/>
            <a:ext cx="225375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Circuit design for a band pass filter.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5057" y="5288324"/>
            <a:ext cx="447582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showing the frequency response of the circuit and the band width.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6422" y="0"/>
            <a:ext cx="11097490" cy="159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 Results: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4210" name="Picture 2" descr="G:\Engineering\2016 Spring\EECT 211\Notch filter.JPG"/>
          <p:cNvPicPr>
            <a:picLocks noChangeAspect="1" noChangeArrowheads="1"/>
          </p:cNvPicPr>
          <p:nvPr/>
        </p:nvPicPr>
        <p:blipFill>
          <a:blip r:embed="rId2" cstate="print"/>
          <a:srcRect l="19567" r="22743" b="30616"/>
          <a:stretch>
            <a:fillRect/>
          </a:stretch>
        </p:blipFill>
        <p:spPr bwMode="auto">
          <a:xfrm>
            <a:off x="3079631" y="1144529"/>
            <a:ext cx="3254441" cy="254757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pic>
        <p:nvPicPr>
          <p:cNvPr id="94211" name="Picture 3" descr="G:\Engineering\2016 Spring\EECT 211\Not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4303" y="836763"/>
            <a:ext cx="5132241" cy="238604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64629" y="1073747"/>
          <a:ext cx="1549399" cy="2225040"/>
        </p:xfrm>
        <a:graphic>
          <a:graphicData uri="http://schemas.openxmlformats.org/drawingml/2006/table">
            <a:tbl>
              <a:tblPr/>
              <a:tblGrid>
                <a:gridCol w="332693"/>
                <a:gridCol w="608353"/>
                <a:gridCol w="608353"/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Notch Filter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A0=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a1=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1.3617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b1=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C1=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100.0E-9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1.6E+3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R/2=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795.8E+0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R1=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63.7E+3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R2=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128.0E+3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Hz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Fc=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Hz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0285" y="3304634"/>
            <a:ext cx="260291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Math used to simulate a </a:t>
            </a:r>
            <a:r>
              <a:rPr lang="en-US" dirty="0" smtClean="0"/>
              <a:t>notch filter </a:t>
            </a:r>
            <a:r>
              <a:rPr lang="en-US" dirty="0" smtClean="0"/>
              <a:t>with a mid-frequency of 1kHz.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20834" y="3732107"/>
            <a:ext cx="225375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Circuit design for a </a:t>
            </a:r>
            <a:r>
              <a:rPr lang="en-US" dirty="0" smtClean="0"/>
              <a:t>notch filter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51873" y="3269742"/>
            <a:ext cx="447582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showing the frequency response of the </a:t>
            </a:r>
            <a:r>
              <a:rPr lang="en-US" dirty="0" smtClean="0"/>
              <a:t>circuit.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15723" y="4106174"/>
            <a:ext cx="6349041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9202" y="5242315"/>
            <a:ext cx="4475825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All of the filters were successfully simulated and the high pass and low pass filters were built. The op amp is a very versatile part.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049" y="1842836"/>
            <a:ext cx="11097490" cy="159751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Lab Results: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4578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Objectives: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0986" y="1013013"/>
            <a:ext cx="10515600" cy="869601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457200" lvl="1" indent="0">
              <a:buNone/>
            </a:pPr>
            <a:r>
              <a:rPr lang="en-US" dirty="0" smtClean="0"/>
              <a:t>To review basic concepts like how resistors add in series and parallel circuits, capacitive and inductive reactance and how to make a bode plot.   </a:t>
            </a:r>
            <a:endParaRPr lang="en-US" dirty="0"/>
          </a:p>
        </p:txBody>
      </p:sp>
      <p:pic>
        <p:nvPicPr>
          <p:cNvPr id="5" name="Picture 2" descr="G:\Engineering\2016 Spring\EECT 211\Week 1\Exampl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708" y="2575805"/>
            <a:ext cx="4286586" cy="325035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pic>
        <p:nvPicPr>
          <p:cNvPr id="2050" name="Picture 2" descr="C:\Users\Dakota\Desktop\Pics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0926" y="2549955"/>
            <a:ext cx="3219448" cy="323131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801239" y="4890875"/>
            <a:ext cx="2859742" cy="14612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lang="en-US" sz="2400" noProof="0" dirty="0" smtClean="0"/>
              <a:t>Finding the nodal voltages at different points in the circuit.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51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G:\Engineering\2016 Spring\EECT 211\Week 1\Example4.PNG"/>
          <p:cNvPicPr>
            <a:picLocks noChangeAspect="1" noChangeArrowheads="1"/>
          </p:cNvPicPr>
          <p:nvPr/>
        </p:nvPicPr>
        <p:blipFill>
          <a:blip r:embed="rId2" cstate="print"/>
          <a:srcRect b="23261"/>
          <a:stretch>
            <a:fillRect/>
          </a:stretch>
        </p:blipFill>
        <p:spPr bwMode="auto">
          <a:xfrm>
            <a:off x="423683" y="972415"/>
            <a:ext cx="6337788" cy="370834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pic>
        <p:nvPicPr>
          <p:cNvPr id="1030" name="Picture 6" descr="C:\Users\Dakota\Desktop\Pics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2163" y="2425381"/>
            <a:ext cx="4656137" cy="3040063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348505" y="5085674"/>
            <a:ext cx="3412966" cy="944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Making a circuit with only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one kind of resistor.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5049" y="-9108"/>
            <a:ext cx="11097490" cy="159751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Lab Results: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1291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88" t="19465" r="10958" b="42306"/>
          <a:stretch/>
        </p:blipFill>
        <p:spPr bwMode="auto">
          <a:xfrm>
            <a:off x="103212" y="789651"/>
            <a:ext cx="4239873" cy="2649922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5049" y="-9108"/>
            <a:ext cx="11097490" cy="159751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Lab Results: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94831439"/>
              </p:ext>
            </p:extLst>
          </p:nvPr>
        </p:nvGraphicFramePr>
        <p:xfrm>
          <a:off x="7361502" y="789651"/>
          <a:ext cx="4577679" cy="4534808"/>
        </p:xfrm>
        <a:graphic>
          <a:graphicData uri="http://schemas.openxmlformats.org/drawingml/2006/table">
            <a:tbl>
              <a:tblPr/>
              <a:tblGrid>
                <a:gridCol w="508631"/>
                <a:gridCol w="508631"/>
                <a:gridCol w="508631"/>
                <a:gridCol w="508631"/>
                <a:gridCol w="508631"/>
                <a:gridCol w="508631"/>
                <a:gridCol w="508631"/>
                <a:gridCol w="508631"/>
                <a:gridCol w="508631"/>
              </a:tblGrid>
              <a:tr h="149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voltage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47.0E+0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47.0E+0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R2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1.0E+3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R2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1.0E+3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R3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2.0E+3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2.0E+3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R4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4.0E+3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R4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4.0E+3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R5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470.0E+0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R5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470.0E+0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R6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10.0E+3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R6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3.4E+3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R7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1.0E+3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R7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1.0E+3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R345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571.4E+0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R345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571.4E+0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R67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11.0E+3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R67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4.4E+3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R567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450.7E+0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R567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424.6E+0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1.1E+3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1.0E+3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8.4E-3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8.6E-3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ia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379.4E-6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ia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1.1E-3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i2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4.8E-3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i2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4.8E-3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i3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2.4E-3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2.4E-3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i4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1.2E-3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i4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1.2E-3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ITProof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8.4E-3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ITProof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8.4E-3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Voltage Drops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Nodal Voltages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Voltage Drops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Nodal Voltages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Vc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395.6E-3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8.604366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405.5E-3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8.6E+0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Vb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4.8E+0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3.8E+0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4.9E+0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3.7E+0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</a:t>
                      </a:r>
                    </a:p>
                  </a:txBody>
                  <a:tcPr marL="8717" marR="8717" marT="87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3.4E+0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344.9E-3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2.8E+0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832.7E-3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8717" marR="8717" marT="8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3157" y="3622874"/>
            <a:ext cx="3861750" cy="283752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05131" y="2069980"/>
            <a:ext cx="2682747" cy="13695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Changing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nodal voltage at one point in the circuit without changing any of the other nodal voltages.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50785" y="6479685"/>
            <a:ext cx="6937093" cy="3280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Graph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used to show the change in voltage due to a change in resistance.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917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470" t="8747" r="38562" b="54224"/>
          <a:stretch/>
        </p:blipFill>
        <p:spPr>
          <a:xfrm>
            <a:off x="4205026" y="894152"/>
            <a:ext cx="3133323" cy="214244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" y="405815"/>
            <a:ext cx="3877518" cy="263078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5049" y="-9108"/>
            <a:ext cx="11097490" cy="159751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Lab Results: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889" y="3871200"/>
            <a:ext cx="4339155" cy="293982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96" t="8510" r="37160" b="52852"/>
          <a:stretch/>
        </p:blipFill>
        <p:spPr>
          <a:xfrm>
            <a:off x="4039565" y="4249088"/>
            <a:ext cx="3681257" cy="243461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39186" y="6012372"/>
            <a:ext cx="3330930" cy="671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lang="en-US" sz="2400" dirty="0" smtClean="0"/>
              <a:t>Circuit used to measure inductive reactance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411212" y="959954"/>
            <a:ext cx="3330930" cy="671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lang="en-US" sz="2400" dirty="0" smtClean="0"/>
              <a:t>Circuit used to measure capacitive reactance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47241" y="3036595"/>
            <a:ext cx="2819533" cy="671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457200" marR="0" lvl="1" indent="0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Graph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showing how capacitive reactance is related to capacitance.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491699" y="3111299"/>
            <a:ext cx="2819533" cy="671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457200" marR="0" lvl="1" indent="0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Graph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showing how inductive reactance is related to inductance.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249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18" t="14825" r="57120" b="51229"/>
          <a:stretch/>
        </p:blipFill>
        <p:spPr>
          <a:xfrm>
            <a:off x="918197" y="952647"/>
            <a:ext cx="3113668" cy="278692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5049" y="-9108"/>
            <a:ext cx="11097490" cy="159751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Lab Results: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066"/>
          <a:stretch/>
        </p:blipFill>
        <p:spPr>
          <a:xfrm>
            <a:off x="5043397" y="949053"/>
            <a:ext cx="6619142" cy="342987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09566" y="3739573"/>
            <a:ext cx="3330930" cy="671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lang="en-US" sz="2400" noProof="0" dirty="0" smtClean="0"/>
              <a:t>Circuit used to do a bode plot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30410" y="4410905"/>
            <a:ext cx="4352081" cy="671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Frequency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response for the circuit.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59932" y="4746571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Conclusion: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72610" y="5673580"/>
            <a:ext cx="10515600" cy="99343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How resistors add in series and parallel, capacitive and inductive reactance, and the steps to do a bode plot were all reviewed.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56761363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1329</TotalTime>
  <Words>2210</Words>
  <Application>Microsoft Office PowerPoint</Application>
  <PresentationFormat>Custom</PresentationFormat>
  <Paragraphs>1038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HDOfficeLightV0</vt:lpstr>
      <vt:lpstr>1_HDOfficeLightV0</vt:lpstr>
      <vt:lpstr>2_HDOfficeLightV0</vt:lpstr>
      <vt:lpstr>3_HDOfficeLightV0</vt:lpstr>
      <vt:lpstr>Lab Notebook </vt:lpstr>
      <vt:lpstr>Table of Contents </vt:lpstr>
      <vt:lpstr>Slide 3</vt:lpstr>
      <vt:lpstr>Slide 4</vt:lpstr>
      <vt:lpstr>Lab Results: </vt:lpstr>
      <vt:lpstr>Lab Results: </vt:lpstr>
      <vt:lpstr>Lab Results: </vt:lpstr>
      <vt:lpstr>Lab Results: </vt:lpstr>
      <vt:lpstr>Lab Results: </vt:lpstr>
      <vt:lpstr>Slide 10</vt:lpstr>
      <vt:lpstr>Lab Results: </vt:lpstr>
      <vt:lpstr>Lab Results: </vt:lpstr>
      <vt:lpstr>Slide 13</vt:lpstr>
      <vt:lpstr>Equipment Used: </vt:lpstr>
      <vt:lpstr>Slide 15</vt:lpstr>
      <vt:lpstr>Slide 16</vt:lpstr>
      <vt:lpstr>Equipment Used: </vt:lpstr>
      <vt:lpstr>Slide 18</vt:lpstr>
      <vt:lpstr>Equipment Used: </vt:lpstr>
      <vt:lpstr>Slide 20</vt:lpstr>
      <vt:lpstr>Slide 21</vt:lpstr>
      <vt:lpstr>Slide 22</vt:lpstr>
      <vt:lpstr>Slide 23</vt:lpstr>
      <vt:lpstr>Slide 24</vt:lpstr>
      <vt:lpstr>Equipment Used: </vt:lpstr>
      <vt:lpstr>Lab Results: </vt:lpstr>
      <vt:lpstr>Slide 27</vt:lpstr>
      <vt:lpstr>Equipment Used: </vt:lpstr>
      <vt:lpstr>Slide 29</vt:lpstr>
      <vt:lpstr>Slide 30</vt:lpstr>
      <vt:lpstr>Slide 31</vt:lpstr>
      <vt:lpstr>Slide 32</vt:lpstr>
      <vt:lpstr>Equipment Used: </vt:lpstr>
      <vt:lpstr>Slide 34</vt:lpstr>
      <vt:lpstr>Slide 35</vt:lpstr>
      <vt:lpstr>Equipment Used: </vt:lpstr>
      <vt:lpstr>Slide 37</vt:lpstr>
      <vt:lpstr>Slide 38</vt:lpstr>
      <vt:lpstr>Equipment Used: </vt:lpstr>
      <vt:lpstr>Slide 40</vt:lpstr>
      <vt:lpstr>Slide 41</vt:lpstr>
      <vt:lpstr>Slide 42</vt:lpstr>
      <vt:lpstr>Slide 43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X</dc:title>
  <dc:creator>Dakota H Johnson</dc:creator>
  <cp:lastModifiedBy>Dakota Johnson</cp:lastModifiedBy>
  <cp:revision>144</cp:revision>
  <dcterms:created xsi:type="dcterms:W3CDTF">2015-01-21T16:59:32Z</dcterms:created>
  <dcterms:modified xsi:type="dcterms:W3CDTF">2016-05-04T21:10:00Z</dcterms:modified>
</cp:coreProperties>
</file>