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1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9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9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6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1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8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320A-5E95-4C52-B4A3-449017F374B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98E9-F0D7-49FA-9BCF-E929EB47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Power Supply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Wilson</a:t>
            </a:r>
          </a:p>
          <a:p>
            <a:r>
              <a:rPr lang="en-US" dirty="0" smtClean="0"/>
              <a:t>Jonathan Johnston</a:t>
            </a:r>
          </a:p>
          <a:p>
            <a:r>
              <a:rPr lang="en-US" dirty="0" err="1" smtClean="0"/>
              <a:t>Cohlten</a:t>
            </a:r>
            <a:r>
              <a:rPr lang="en-US" dirty="0" smtClean="0"/>
              <a:t>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1</a:t>
            </a:r>
            <a:endParaRPr lang="en-US" dirty="0"/>
          </a:p>
        </p:txBody>
      </p:sp>
      <p:pic>
        <p:nvPicPr>
          <p:cNvPr id="1026" name="Picture 2" descr="Image result for 9v dual power supply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690688"/>
            <a:ext cx="85725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5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List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69068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C1, C2 2200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PT Sans"/>
              </a:rPr>
              <a:t>uF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 50V Electrolytic Capacitor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C3, C4, C5, C7 2.2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PT Sans"/>
              </a:rPr>
              <a:t>uF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 50V Electrolytic Capacitor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C6, C8 100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PT Sans"/>
              </a:rPr>
              <a:t>uF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 50V Electrolytic Capacitor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R1, R4 5K Potentiometer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R2, R3 220 Ohms 1/4 W Resistor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D1 to D4 IN 4007 Diodes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U1 LM317 U2 LM337 T1 24 0 24 Center Tapped 2 Ampere Transformer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S1 SPST 2 Ampere Switch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Extra Heat sinks for two IC’s , Power Cord, Casing, Wire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PT Sans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3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2</a:t>
            </a:r>
            <a:endParaRPr lang="en-US" dirty="0"/>
          </a:p>
        </p:txBody>
      </p:sp>
      <p:pic>
        <p:nvPicPr>
          <p:cNvPr id="2052" name="Picture 4" descr="https://www.eleccircuit.com/wp-content/uploads/2008/06/dual-power-supply-3v5v6v9v1215v-with-lm317lm3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1690688"/>
            <a:ext cx="7886700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96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9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Office Theme</vt:lpstr>
      <vt:lpstr>Dual Power Supply Research</vt:lpstr>
      <vt:lpstr>Design 1</vt:lpstr>
      <vt:lpstr>Parts List 1</vt:lpstr>
      <vt:lpstr>Design 2</vt:lpstr>
      <vt:lpstr>PowerPoint Presentation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Power Supply Research</dc:title>
  <dc:creator>Evan C Wilson</dc:creator>
  <cp:lastModifiedBy>Evan C Wilson</cp:lastModifiedBy>
  <cp:revision>1</cp:revision>
  <dcterms:created xsi:type="dcterms:W3CDTF">2017-10-24T22:19:57Z</dcterms:created>
  <dcterms:modified xsi:type="dcterms:W3CDTF">2017-10-24T22:20:18Z</dcterms:modified>
</cp:coreProperties>
</file>