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70" r:id="rId7"/>
    <p:sldId id="259" r:id="rId8"/>
    <p:sldId id="260" r:id="rId9"/>
    <p:sldId id="263" r:id="rId10"/>
    <p:sldId id="264" r:id="rId11"/>
    <p:sldId id="265" r:id="rId12"/>
    <p:sldId id="269"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E:\EETC%20223\XL%20Sheet\Dyno%20Te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EETC%20223\XL%20Sheet\Dyno%20Te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EETC%20223\XL%20Sheet\Dyno%20Te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EETC%20223\XL%20Sheet\Dyno%20Tes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Velocity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09906777329705"/>
          <c:y val="0.15653772813041894"/>
          <c:w val="0.78460866203929347"/>
          <c:h val="0.65605885281280263"/>
        </c:manualLayout>
      </c:layout>
      <c:scatterChart>
        <c:scatterStyle val="lineMarker"/>
        <c:varyColors val="0"/>
        <c:ser>
          <c:idx val="0"/>
          <c:order val="0"/>
          <c:spPr>
            <a:ln w="19050" cap="rnd">
              <a:solidFill>
                <a:schemeClr val="accent1"/>
              </a:solidFill>
              <a:round/>
            </a:ln>
            <a:effectLst/>
          </c:spPr>
          <c:marker>
            <c:symbol val="none"/>
          </c:marker>
          <c:trendline>
            <c:spPr>
              <a:ln w="19050" cap="rnd">
                <a:solidFill>
                  <a:schemeClr val="accent1"/>
                </a:solidFill>
                <a:prstDash val="sysDot"/>
              </a:ln>
              <a:effectLst/>
            </c:spPr>
            <c:trendlineType val="poly"/>
            <c:order val="4"/>
            <c:dispRSqr val="1"/>
            <c:dispEq val="1"/>
            <c:trendlineLbl>
              <c:layout>
                <c:manualLayout>
                  <c:x val="-0.14832830271216099"/>
                  <c:y val="-9.6759259259259264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Sheet1!$A$4:$A$103</c:f>
              <c:numCache>
                <c:formatCode>General</c:formatCode>
                <c:ptCount val="1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numCache>
            </c:numRef>
          </c:xVal>
          <c:yVal>
            <c:numRef>
              <c:f>Sheet1!$B$4:$B$103</c:f>
              <c:numCache>
                <c:formatCode>General</c:formatCode>
                <c:ptCount val="100"/>
                <c:pt idx="0">
                  <c:v>54</c:v>
                </c:pt>
                <c:pt idx="1">
                  <c:v>109</c:v>
                </c:pt>
                <c:pt idx="2">
                  <c:v>54</c:v>
                </c:pt>
                <c:pt idx="3">
                  <c:v>109</c:v>
                </c:pt>
                <c:pt idx="4">
                  <c:v>109</c:v>
                </c:pt>
                <c:pt idx="5">
                  <c:v>163</c:v>
                </c:pt>
                <c:pt idx="6">
                  <c:v>218</c:v>
                </c:pt>
                <c:pt idx="7">
                  <c:v>163</c:v>
                </c:pt>
                <c:pt idx="8">
                  <c:v>272</c:v>
                </c:pt>
                <c:pt idx="9">
                  <c:v>272</c:v>
                </c:pt>
                <c:pt idx="10">
                  <c:v>272</c:v>
                </c:pt>
                <c:pt idx="11">
                  <c:v>327</c:v>
                </c:pt>
                <c:pt idx="12">
                  <c:v>381</c:v>
                </c:pt>
                <c:pt idx="13">
                  <c:v>381</c:v>
                </c:pt>
                <c:pt idx="14">
                  <c:v>381</c:v>
                </c:pt>
                <c:pt idx="15">
                  <c:v>490</c:v>
                </c:pt>
                <c:pt idx="16">
                  <c:v>436</c:v>
                </c:pt>
                <c:pt idx="17">
                  <c:v>490</c:v>
                </c:pt>
                <c:pt idx="18">
                  <c:v>545</c:v>
                </c:pt>
                <c:pt idx="19">
                  <c:v>545</c:v>
                </c:pt>
                <c:pt idx="20">
                  <c:v>600</c:v>
                </c:pt>
                <c:pt idx="21">
                  <c:v>600</c:v>
                </c:pt>
                <c:pt idx="22">
                  <c:v>654</c:v>
                </c:pt>
                <c:pt idx="23">
                  <c:v>654</c:v>
                </c:pt>
                <c:pt idx="24">
                  <c:v>654</c:v>
                </c:pt>
                <c:pt idx="25">
                  <c:v>763</c:v>
                </c:pt>
                <c:pt idx="26">
                  <c:v>709</c:v>
                </c:pt>
                <c:pt idx="27">
                  <c:v>763</c:v>
                </c:pt>
                <c:pt idx="28">
                  <c:v>818</c:v>
                </c:pt>
                <c:pt idx="29">
                  <c:v>818</c:v>
                </c:pt>
                <c:pt idx="30">
                  <c:v>818</c:v>
                </c:pt>
                <c:pt idx="31">
                  <c:v>872</c:v>
                </c:pt>
                <c:pt idx="32">
                  <c:v>927</c:v>
                </c:pt>
                <c:pt idx="33">
                  <c:v>872</c:v>
                </c:pt>
                <c:pt idx="34">
                  <c:v>981</c:v>
                </c:pt>
                <c:pt idx="35">
                  <c:v>927</c:v>
                </c:pt>
                <c:pt idx="36">
                  <c:v>1036</c:v>
                </c:pt>
                <c:pt idx="37">
                  <c:v>981</c:v>
                </c:pt>
                <c:pt idx="38">
                  <c:v>1036</c:v>
                </c:pt>
                <c:pt idx="39">
                  <c:v>1090</c:v>
                </c:pt>
                <c:pt idx="40">
                  <c:v>1036</c:v>
                </c:pt>
                <c:pt idx="41">
                  <c:v>1145</c:v>
                </c:pt>
                <c:pt idx="42">
                  <c:v>1090</c:v>
                </c:pt>
                <c:pt idx="43">
                  <c:v>1145</c:v>
                </c:pt>
                <c:pt idx="44">
                  <c:v>1254</c:v>
                </c:pt>
                <c:pt idx="45">
                  <c:v>1145</c:v>
                </c:pt>
                <c:pt idx="46">
                  <c:v>1200</c:v>
                </c:pt>
                <c:pt idx="47">
                  <c:v>1254</c:v>
                </c:pt>
                <c:pt idx="48">
                  <c:v>1254</c:v>
                </c:pt>
                <c:pt idx="49">
                  <c:v>1254</c:v>
                </c:pt>
                <c:pt idx="50">
                  <c:v>1254</c:v>
                </c:pt>
                <c:pt idx="51">
                  <c:v>1309</c:v>
                </c:pt>
                <c:pt idx="52">
                  <c:v>1309</c:v>
                </c:pt>
                <c:pt idx="53">
                  <c:v>1363</c:v>
                </c:pt>
                <c:pt idx="54">
                  <c:v>1363</c:v>
                </c:pt>
                <c:pt idx="55">
                  <c:v>1363</c:v>
                </c:pt>
                <c:pt idx="56">
                  <c:v>1363</c:v>
                </c:pt>
                <c:pt idx="57">
                  <c:v>1418</c:v>
                </c:pt>
                <c:pt idx="58">
                  <c:v>1418</c:v>
                </c:pt>
                <c:pt idx="59">
                  <c:v>1418</c:v>
                </c:pt>
                <c:pt idx="60">
                  <c:v>1472</c:v>
                </c:pt>
                <c:pt idx="61">
                  <c:v>1418</c:v>
                </c:pt>
                <c:pt idx="62">
                  <c:v>1472</c:v>
                </c:pt>
                <c:pt idx="63">
                  <c:v>1527</c:v>
                </c:pt>
                <c:pt idx="64">
                  <c:v>1472</c:v>
                </c:pt>
                <c:pt idx="65">
                  <c:v>1527</c:v>
                </c:pt>
                <c:pt idx="66">
                  <c:v>1527</c:v>
                </c:pt>
                <c:pt idx="67">
                  <c:v>1527</c:v>
                </c:pt>
                <c:pt idx="68">
                  <c:v>1581</c:v>
                </c:pt>
                <c:pt idx="69">
                  <c:v>1581</c:v>
                </c:pt>
                <c:pt idx="70">
                  <c:v>1581</c:v>
                </c:pt>
                <c:pt idx="71">
                  <c:v>1581</c:v>
                </c:pt>
                <c:pt idx="72">
                  <c:v>1636</c:v>
                </c:pt>
                <c:pt idx="73">
                  <c:v>1636</c:v>
                </c:pt>
                <c:pt idx="74">
                  <c:v>1581</c:v>
                </c:pt>
                <c:pt idx="75">
                  <c:v>1636</c:v>
                </c:pt>
                <c:pt idx="76">
                  <c:v>1636</c:v>
                </c:pt>
                <c:pt idx="77">
                  <c:v>1690</c:v>
                </c:pt>
                <c:pt idx="78">
                  <c:v>1636</c:v>
                </c:pt>
                <c:pt idx="79">
                  <c:v>1690</c:v>
                </c:pt>
                <c:pt idx="80">
                  <c:v>1636</c:v>
                </c:pt>
                <c:pt idx="81">
                  <c:v>1690</c:v>
                </c:pt>
                <c:pt idx="82">
                  <c:v>1690</c:v>
                </c:pt>
                <c:pt idx="83">
                  <c:v>1745</c:v>
                </c:pt>
                <c:pt idx="84">
                  <c:v>1690</c:v>
                </c:pt>
                <c:pt idx="85">
                  <c:v>1690</c:v>
                </c:pt>
                <c:pt idx="86">
                  <c:v>1745</c:v>
                </c:pt>
                <c:pt idx="87">
                  <c:v>1745</c:v>
                </c:pt>
                <c:pt idx="88">
                  <c:v>1745</c:v>
                </c:pt>
                <c:pt idx="89">
                  <c:v>1745</c:v>
                </c:pt>
                <c:pt idx="90">
                  <c:v>1745</c:v>
                </c:pt>
                <c:pt idx="91">
                  <c:v>1800</c:v>
                </c:pt>
                <c:pt idx="92">
                  <c:v>1800</c:v>
                </c:pt>
                <c:pt idx="93">
                  <c:v>1745</c:v>
                </c:pt>
                <c:pt idx="94">
                  <c:v>1800</c:v>
                </c:pt>
                <c:pt idx="95">
                  <c:v>1745</c:v>
                </c:pt>
                <c:pt idx="96">
                  <c:v>1800</c:v>
                </c:pt>
                <c:pt idx="97">
                  <c:v>1854</c:v>
                </c:pt>
                <c:pt idx="98">
                  <c:v>1800</c:v>
                </c:pt>
                <c:pt idx="99">
                  <c:v>1800</c:v>
                </c:pt>
              </c:numCache>
            </c:numRef>
          </c:yVal>
          <c:smooth val="0"/>
          <c:extLst>
            <c:ext xmlns:c16="http://schemas.microsoft.com/office/drawing/2014/chart" uri="{C3380CC4-5D6E-409C-BE32-E72D297353CC}">
              <c16:uniqueId val="{00000000-A24B-4169-A9DB-96F767E1BACC}"/>
            </c:ext>
          </c:extLst>
        </c:ser>
        <c:dLbls>
          <c:showLegendKey val="0"/>
          <c:showVal val="0"/>
          <c:showCatName val="0"/>
          <c:showSerName val="0"/>
          <c:showPercent val="0"/>
          <c:showBubbleSize val="0"/>
        </c:dLbls>
        <c:axId val="173927296"/>
        <c:axId val="173936448"/>
      </c:scatterChart>
      <c:valAx>
        <c:axId val="1739272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936448"/>
        <c:crosses val="autoZero"/>
        <c:crossBetween val="midCat"/>
      </c:valAx>
      <c:valAx>
        <c:axId val="17393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9272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Acceleration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xVal>
            <c:numRef>
              <c:f>Sheet1!$A$4:$A$103</c:f>
              <c:numCache>
                <c:formatCode>General</c:formatCode>
                <c:ptCount val="1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numCache>
            </c:numRef>
          </c:xVal>
          <c:yVal>
            <c:numRef>
              <c:f>Sheet1!$D$4:$D$103</c:f>
              <c:numCache>
                <c:formatCode>0.000</c:formatCode>
                <c:ptCount val="100"/>
                <c:pt idx="0">
                  <c:v>260.68079999999998</c:v>
                </c:pt>
                <c:pt idx="1">
                  <c:v>264.32639999999998</c:v>
                </c:pt>
                <c:pt idx="2">
                  <c:v>267.74159999999995</c:v>
                </c:pt>
                <c:pt idx="3">
                  <c:v>270.93119999999999</c:v>
                </c:pt>
                <c:pt idx="4">
                  <c:v>273.89999999999998</c:v>
                </c:pt>
                <c:pt idx="5">
                  <c:v>276.65279999999996</c:v>
                </c:pt>
                <c:pt idx="6">
                  <c:v>279.19439999999997</c:v>
                </c:pt>
                <c:pt idx="7">
                  <c:v>281.52960000000002</c:v>
                </c:pt>
                <c:pt idx="8">
                  <c:v>283.66320000000002</c:v>
                </c:pt>
                <c:pt idx="9">
                  <c:v>285.59999999999997</c:v>
                </c:pt>
                <c:pt idx="10">
                  <c:v>287.34479999999996</c:v>
                </c:pt>
                <c:pt idx="11">
                  <c:v>288.90239999999994</c:v>
                </c:pt>
                <c:pt idx="12">
                  <c:v>290.27759999999995</c:v>
                </c:pt>
                <c:pt idx="13">
                  <c:v>291.47519999999997</c:v>
                </c:pt>
                <c:pt idx="14">
                  <c:v>292.5</c:v>
                </c:pt>
                <c:pt idx="15">
                  <c:v>293.35679999999996</c:v>
                </c:pt>
                <c:pt idx="16">
                  <c:v>294.05039999999997</c:v>
                </c:pt>
                <c:pt idx="17">
                  <c:v>294.5856</c:v>
                </c:pt>
                <c:pt idx="18">
                  <c:v>294.96719999999999</c:v>
                </c:pt>
                <c:pt idx="19">
                  <c:v>295.2</c:v>
                </c:pt>
                <c:pt idx="20">
                  <c:v>295.28879999999998</c:v>
                </c:pt>
                <c:pt idx="21">
                  <c:v>295.23839999999996</c:v>
                </c:pt>
                <c:pt idx="22">
                  <c:v>295.05359999999996</c:v>
                </c:pt>
                <c:pt idx="23">
                  <c:v>294.73919999999998</c:v>
                </c:pt>
                <c:pt idx="24">
                  <c:v>294.29999999999995</c:v>
                </c:pt>
                <c:pt idx="25">
                  <c:v>293.74079999999998</c:v>
                </c:pt>
                <c:pt idx="26">
                  <c:v>293.06639999999993</c:v>
                </c:pt>
                <c:pt idx="27">
                  <c:v>292.28159999999997</c:v>
                </c:pt>
                <c:pt idx="28">
                  <c:v>291.39119999999997</c:v>
                </c:pt>
                <c:pt idx="29">
                  <c:v>290.39999999999998</c:v>
                </c:pt>
                <c:pt idx="30">
                  <c:v>289.31279999999998</c:v>
                </c:pt>
                <c:pt idx="31">
                  <c:v>288.13439999999997</c:v>
                </c:pt>
                <c:pt idx="32">
                  <c:v>286.86959999999993</c:v>
                </c:pt>
                <c:pt idx="33">
                  <c:v>285.52319999999997</c:v>
                </c:pt>
                <c:pt idx="34">
                  <c:v>284.09999999999997</c:v>
                </c:pt>
                <c:pt idx="35">
                  <c:v>282.60480000000001</c:v>
                </c:pt>
                <c:pt idx="36">
                  <c:v>281.04239999999999</c:v>
                </c:pt>
                <c:pt idx="37">
                  <c:v>279.41759999999999</c:v>
                </c:pt>
                <c:pt idx="38">
                  <c:v>277.73519999999996</c:v>
                </c:pt>
                <c:pt idx="39">
                  <c:v>275.99999999999989</c:v>
                </c:pt>
                <c:pt idx="40">
                  <c:v>274.21679999999992</c:v>
                </c:pt>
                <c:pt idx="41">
                  <c:v>272.39039999999994</c:v>
                </c:pt>
                <c:pt idx="42">
                  <c:v>270.52559999999994</c:v>
                </c:pt>
                <c:pt idx="43">
                  <c:v>268.62719999999996</c:v>
                </c:pt>
                <c:pt idx="44">
                  <c:v>266.69999999999993</c:v>
                </c:pt>
                <c:pt idx="45">
                  <c:v>264.74880000000002</c:v>
                </c:pt>
                <c:pt idx="46">
                  <c:v>262.77839999999998</c:v>
                </c:pt>
                <c:pt idx="47">
                  <c:v>260.79359999999991</c:v>
                </c:pt>
                <c:pt idx="48">
                  <c:v>258.79919999999993</c:v>
                </c:pt>
                <c:pt idx="49">
                  <c:v>256.7999999999999</c:v>
                </c:pt>
                <c:pt idx="50">
                  <c:v>254.80079999999992</c:v>
                </c:pt>
                <c:pt idx="51">
                  <c:v>252.80639999999994</c:v>
                </c:pt>
                <c:pt idx="52">
                  <c:v>250.82159999999999</c:v>
                </c:pt>
                <c:pt idx="53">
                  <c:v>248.85119999999995</c:v>
                </c:pt>
                <c:pt idx="54">
                  <c:v>246.89999999999995</c:v>
                </c:pt>
                <c:pt idx="55">
                  <c:v>244.97279999999992</c:v>
                </c:pt>
                <c:pt idx="56">
                  <c:v>243.07439999999991</c:v>
                </c:pt>
                <c:pt idx="57">
                  <c:v>241.20959999999994</c:v>
                </c:pt>
                <c:pt idx="58">
                  <c:v>239.38319999999999</c:v>
                </c:pt>
                <c:pt idx="59">
                  <c:v>237.59999999999994</c:v>
                </c:pt>
                <c:pt idx="60">
                  <c:v>235.86479999999995</c:v>
                </c:pt>
                <c:pt idx="61">
                  <c:v>234.18239999999992</c:v>
                </c:pt>
                <c:pt idx="62">
                  <c:v>232.55759999999998</c:v>
                </c:pt>
                <c:pt idx="63">
                  <c:v>230.9951999999999</c:v>
                </c:pt>
                <c:pt idx="64">
                  <c:v>229.49999999999986</c:v>
                </c:pt>
                <c:pt idx="65">
                  <c:v>228.07679999999991</c:v>
                </c:pt>
                <c:pt idx="66">
                  <c:v>226.73039999999995</c:v>
                </c:pt>
                <c:pt idx="67">
                  <c:v>225.46559999999994</c:v>
                </c:pt>
                <c:pt idx="68">
                  <c:v>224.28719999999996</c:v>
                </c:pt>
                <c:pt idx="69">
                  <c:v>223.19999999999996</c:v>
                </c:pt>
                <c:pt idx="70">
                  <c:v>222.20879999999988</c:v>
                </c:pt>
                <c:pt idx="71">
                  <c:v>221.31839999999991</c:v>
                </c:pt>
                <c:pt idx="72">
                  <c:v>220.53360000000001</c:v>
                </c:pt>
                <c:pt idx="73">
                  <c:v>219.85919999999999</c:v>
                </c:pt>
                <c:pt idx="74">
                  <c:v>219.29999999999998</c:v>
                </c:pt>
                <c:pt idx="75">
                  <c:v>218.86079999999995</c:v>
                </c:pt>
                <c:pt idx="76">
                  <c:v>218.54639999999992</c:v>
                </c:pt>
                <c:pt idx="77">
                  <c:v>218.36159999999992</c:v>
                </c:pt>
                <c:pt idx="78">
                  <c:v>218.31119999999987</c:v>
                </c:pt>
                <c:pt idx="79">
                  <c:v>218.39999999999986</c:v>
                </c:pt>
                <c:pt idx="80">
                  <c:v>218.63279999999986</c:v>
                </c:pt>
                <c:pt idx="81">
                  <c:v>219.01439999999982</c:v>
                </c:pt>
                <c:pt idx="82">
                  <c:v>219.54959999999991</c:v>
                </c:pt>
                <c:pt idx="83">
                  <c:v>220.24319999999986</c:v>
                </c:pt>
                <c:pt idx="84">
                  <c:v>221.09999999999991</c:v>
                </c:pt>
                <c:pt idx="85">
                  <c:v>222.12479999999991</c:v>
                </c:pt>
                <c:pt idx="86">
                  <c:v>223.32239999999993</c:v>
                </c:pt>
                <c:pt idx="87">
                  <c:v>224.69759999999994</c:v>
                </c:pt>
                <c:pt idx="88">
                  <c:v>226.25519999999989</c:v>
                </c:pt>
                <c:pt idx="89">
                  <c:v>227.99999999999997</c:v>
                </c:pt>
                <c:pt idx="90">
                  <c:v>229.93679999999983</c:v>
                </c:pt>
                <c:pt idx="91">
                  <c:v>232.07039999999989</c:v>
                </c:pt>
                <c:pt idx="92">
                  <c:v>234.40559999999988</c:v>
                </c:pt>
                <c:pt idx="93">
                  <c:v>236.94719999999992</c:v>
                </c:pt>
                <c:pt idx="94">
                  <c:v>239.69999999999985</c:v>
                </c:pt>
                <c:pt idx="95">
                  <c:v>242.66879999999975</c:v>
                </c:pt>
                <c:pt idx="96">
                  <c:v>245.85839999999999</c:v>
                </c:pt>
                <c:pt idx="97">
                  <c:v>249.27359999999982</c:v>
                </c:pt>
                <c:pt idx="98">
                  <c:v>252.91919999999996</c:v>
                </c:pt>
                <c:pt idx="99">
                  <c:v>256.79999999999984</c:v>
                </c:pt>
              </c:numCache>
            </c:numRef>
          </c:yVal>
          <c:smooth val="0"/>
          <c:extLst>
            <c:ext xmlns:c16="http://schemas.microsoft.com/office/drawing/2014/chart" uri="{C3380CC4-5D6E-409C-BE32-E72D297353CC}">
              <c16:uniqueId val="{00000000-E839-4556-9EF1-4522010BADF4}"/>
            </c:ext>
          </c:extLst>
        </c:ser>
        <c:dLbls>
          <c:showLegendKey val="0"/>
          <c:showVal val="0"/>
          <c:showCatName val="0"/>
          <c:showSerName val="0"/>
          <c:showPercent val="0"/>
          <c:showBubbleSize val="0"/>
        </c:dLbls>
        <c:axId val="1205725392"/>
        <c:axId val="1205727472"/>
      </c:scatterChart>
      <c:valAx>
        <c:axId val="1205725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727472"/>
        <c:crosses val="autoZero"/>
        <c:crossBetween val="midCat"/>
      </c:valAx>
      <c:valAx>
        <c:axId val="120572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7253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Torque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xVal>
            <c:numRef>
              <c:f>Sheet1!$B$4:$B$103</c:f>
              <c:numCache>
                <c:formatCode>General</c:formatCode>
                <c:ptCount val="100"/>
                <c:pt idx="0">
                  <c:v>54</c:v>
                </c:pt>
                <c:pt idx="1">
                  <c:v>109</c:v>
                </c:pt>
                <c:pt idx="2">
                  <c:v>54</c:v>
                </c:pt>
                <c:pt idx="3">
                  <c:v>109</c:v>
                </c:pt>
                <c:pt idx="4">
                  <c:v>109</c:v>
                </c:pt>
                <c:pt idx="5">
                  <c:v>163</c:v>
                </c:pt>
                <c:pt idx="6">
                  <c:v>218</c:v>
                </c:pt>
                <c:pt idx="7">
                  <c:v>163</c:v>
                </c:pt>
                <c:pt idx="8">
                  <c:v>272</c:v>
                </c:pt>
                <c:pt idx="9">
                  <c:v>272</c:v>
                </c:pt>
                <c:pt idx="10">
                  <c:v>272</c:v>
                </c:pt>
                <c:pt idx="11">
                  <c:v>327</c:v>
                </c:pt>
                <c:pt idx="12">
                  <c:v>381</c:v>
                </c:pt>
                <c:pt idx="13">
                  <c:v>381</c:v>
                </c:pt>
                <c:pt idx="14">
                  <c:v>381</c:v>
                </c:pt>
                <c:pt idx="15">
                  <c:v>490</c:v>
                </c:pt>
                <c:pt idx="16">
                  <c:v>436</c:v>
                </c:pt>
                <c:pt idx="17">
                  <c:v>490</c:v>
                </c:pt>
                <c:pt idx="18">
                  <c:v>545</c:v>
                </c:pt>
                <c:pt idx="19">
                  <c:v>545</c:v>
                </c:pt>
                <c:pt idx="20">
                  <c:v>600</c:v>
                </c:pt>
                <c:pt idx="21">
                  <c:v>600</c:v>
                </c:pt>
                <c:pt idx="22">
                  <c:v>654</c:v>
                </c:pt>
                <c:pt idx="23">
                  <c:v>654</c:v>
                </c:pt>
                <c:pt idx="24">
                  <c:v>654</c:v>
                </c:pt>
                <c:pt idx="25">
                  <c:v>763</c:v>
                </c:pt>
                <c:pt idx="26">
                  <c:v>709</c:v>
                </c:pt>
                <c:pt idx="27">
                  <c:v>763</c:v>
                </c:pt>
                <c:pt idx="28">
                  <c:v>818</c:v>
                </c:pt>
                <c:pt idx="29">
                  <c:v>818</c:v>
                </c:pt>
                <c:pt idx="30">
                  <c:v>818</c:v>
                </c:pt>
                <c:pt idx="31">
                  <c:v>872</c:v>
                </c:pt>
                <c:pt idx="32">
                  <c:v>927</c:v>
                </c:pt>
                <c:pt idx="33">
                  <c:v>872</c:v>
                </c:pt>
                <c:pt idx="34">
                  <c:v>981</c:v>
                </c:pt>
                <c:pt idx="35">
                  <c:v>927</c:v>
                </c:pt>
                <c:pt idx="36">
                  <c:v>1036</c:v>
                </c:pt>
                <c:pt idx="37">
                  <c:v>981</c:v>
                </c:pt>
                <c:pt idx="38">
                  <c:v>1036</c:v>
                </c:pt>
                <c:pt idx="39">
                  <c:v>1090</c:v>
                </c:pt>
                <c:pt idx="40">
                  <c:v>1036</c:v>
                </c:pt>
                <c:pt idx="41">
                  <c:v>1145</c:v>
                </c:pt>
                <c:pt idx="42">
                  <c:v>1090</c:v>
                </c:pt>
                <c:pt idx="43">
                  <c:v>1145</c:v>
                </c:pt>
                <c:pt idx="44">
                  <c:v>1254</c:v>
                </c:pt>
                <c:pt idx="45">
                  <c:v>1145</c:v>
                </c:pt>
                <c:pt idx="46">
                  <c:v>1200</c:v>
                </c:pt>
                <c:pt idx="47">
                  <c:v>1254</c:v>
                </c:pt>
                <c:pt idx="48">
                  <c:v>1254</c:v>
                </c:pt>
                <c:pt idx="49">
                  <c:v>1254</c:v>
                </c:pt>
                <c:pt idx="50">
                  <c:v>1254</c:v>
                </c:pt>
                <c:pt idx="51">
                  <c:v>1309</c:v>
                </c:pt>
                <c:pt idx="52">
                  <c:v>1309</c:v>
                </c:pt>
                <c:pt idx="53">
                  <c:v>1363</c:v>
                </c:pt>
                <c:pt idx="54">
                  <c:v>1363</c:v>
                </c:pt>
                <c:pt idx="55">
                  <c:v>1363</c:v>
                </c:pt>
                <c:pt idx="56">
                  <c:v>1363</c:v>
                </c:pt>
                <c:pt idx="57">
                  <c:v>1418</c:v>
                </c:pt>
                <c:pt idx="58">
                  <c:v>1418</c:v>
                </c:pt>
                <c:pt idx="59">
                  <c:v>1418</c:v>
                </c:pt>
                <c:pt idx="60">
                  <c:v>1472</c:v>
                </c:pt>
                <c:pt idx="61">
                  <c:v>1418</c:v>
                </c:pt>
                <c:pt idx="62">
                  <c:v>1472</c:v>
                </c:pt>
                <c:pt idx="63">
                  <c:v>1527</c:v>
                </c:pt>
                <c:pt idx="64">
                  <c:v>1472</c:v>
                </c:pt>
                <c:pt idx="65">
                  <c:v>1527</c:v>
                </c:pt>
                <c:pt idx="66">
                  <c:v>1527</c:v>
                </c:pt>
                <c:pt idx="67">
                  <c:v>1527</c:v>
                </c:pt>
                <c:pt idx="68">
                  <c:v>1581</c:v>
                </c:pt>
                <c:pt idx="69">
                  <c:v>1581</c:v>
                </c:pt>
                <c:pt idx="70">
                  <c:v>1581</c:v>
                </c:pt>
                <c:pt idx="71">
                  <c:v>1581</c:v>
                </c:pt>
                <c:pt idx="72">
                  <c:v>1636</c:v>
                </c:pt>
                <c:pt idx="73">
                  <c:v>1636</c:v>
                </c:pt>
                <c:pt idx="74">
                  <c:v>1581</c:v>
                </c:pt>
                <c:pt idx="75">
                  <c:v>1636</c:v>
                </c:pt>
                <c:pt idx="76">
                  <c:v>1636</c:v>
                </c:pt>
                <c:pt idx="77">
                  <c:v>1690</c:v>
                </c:pt>
                <c:pt idx="78">
                  <c:v>1636</c:v>
                </c:pt>
                <c:pt idx="79">
                  <c:v>1690</c:v>
                </c:pt>
                <c:pt idx="80">
                  <c:v>1636</c:v>
                </c:pt>
                <c:pt idx="81">
                  <c:v>1690</c:v>
                </c:pt>
                <c:pt idx="82">
                  <c:v>1690</c:v>
                </c:pt>
                <c:pt idx="83">
                  <c:v>1745</c:v>
                </c:pt>
                <c:pt idx="84">
                  <c:v>1690</c:v>
                </c:pt>
                <c:pt idx="85">
                  <c:v>1690</c:v>
                </c:pt>
                <c:pt idx="86">
                  <c:v>1745</c:v>
                </c:pt>
                <c:pt idx="87">
                  <c:v>1745</c:v>
                </c:pt>
                <c:pt idx="88">
                  <c:v>1745</c:v>
                </c:pt>
                <c:pt idx="89">
                  <c:v>1745</c:v>
                </c:pt>
                <c:pt idx="90">
                  <c:v>1745</c:v>
                </c:pt>
                <c:pt idx="91">
                  <c:v>1800</c:v>
                </c:pt>
                <c:pt idx="92">
                  <c:v>1800</c:v>
                </c:pt>
                <c:pt idx="93">
                  <c:v>1745</c:v>
                </c:pt>
                <c:pt idx="94">
                  <c:v>1800</c:v>
                </c:pt>
                <c:pt idx="95">
                  <c:v>1745</c:v>
                </c:pt>
                <c:pt idx="96">
                  <c:v>1800</c:v>
                </c:pt>
                <c:pt idx="97">
                  <c:v>1854</c:v>
                </c:pt>
                <c:pt idx="98">
                  <c:v>1800</c:v>
                </c:pt>
                <c:pt idx="99">
                  <c:v>1800</c:v>
                </c:pt>
              </c:numCache>
            </c:numRef>
          </c:xVal>
          <c:yVal>
            <c:numRef>
              <c:f>Sheet1!$F$4:$F$103</c:f>
              <c:numCache>
                <c:formatCode>0.00E+00</c:formatCode>
                <c:ptCount val="100"/>
                <c:pt idx="0">
                  <c:v>3.1939162562264492E-4</c:v>
                </c:pt>
                <c:pt idx="1">
                  <c:v>3.2385829179203644E-4</c:v>
                </c:pt>
                <c:pt idx="2">
                  <c:v>3.2804266701194694E-4</c:v>
                </c:pt>
                <c:pt idx="3">
                  <c:v>3.3195063234382408E-4</c:v>
                </c:pt>
                <c:pt idx="4">
                  <c:v>3.3558806884911521E-4</c:v>
                </c:pt>
                <c:pt idx="5">
                  <c:v>3.3896085758926801E-4</c:v>
                </c:pt>
                <c:pt idx="6">
                  <c:v>3.4207487962572989E-4</c:v>
                </c:pt>
                <c:pt idx="7">
                  <c:v>3.4493601601994845E-4</c:v>
                </c:pt>
                <c:pt idx="8">
                  <c:v>3.4755014783337116E-4</c:v>
                </c:pt>
                <c:pt idx="9">
                  <c:v>3.4992315612744542E-4</c:v>
                </c:pt>
                <c:pt idx="10">
                  <c:v>3.5206092196361902E-4</c:v>
                </c:pt>
                <c:pt idx="11">
                  <c:v>3.5396932640333924E-4</c:v>
                </c:pt>
                <c:pt idx="12">
                  <c:v>3.5565425050805376E-4</c:v>
                </c:pt>
                <c:pt idx="13">
                  <c:v>3.571215753392101E-4</c:v>
                </c:pt>
                <c:pt idx="14">
                  <c:v>3.5837718195825565E-4</c:v>
                </c:pt>
                <c:pt idx="15">
                  <c:v>3.5942695142663792E-4</c:v>
                </c:pt>
                <c:pt idx="16">
                  <c:v>3.602767648058046E-4</c:v>
                </c:pt>
                <c:pt idx="17">
                  <c:v>3.6093250315720308E-4</c:v>
                </c:pt>
                <c:pt idx="18">
                  <c:v>3.6140004754228093E-4</c:v>
                </c:pt>
                <c:pt idx="19">
                  <c:v>3.6168527902248566E-4</c:v>
                </c:pt>
                <c:pt idx="20">
                  <c:v>3.6179407865926478E-4</c:v>
                </c:pt>
                <c:pt idx="21">
                  <c:v>3.6173232751406581E-4</c:v>
                </c:pt>
                <c:pt idx="22">
                  <c:v>3.6150590664833624E-4</c:v>
                </c:pt>
                <c:pt idx="23">
                  <c:v>3.6112069712352377E-4</c:v>
                </c:pt>
                <c:pt idx="24">
                  <c:v>3.6058258000107562E-4</c:v>
                </c:pt>
                <c:pt idx="25">
                  <c:v>3.5989743634243953E-4</c:v>
                </c:pt>
                <c:pt idx="26">
                  <c:v>3.590711472090629E-4</c:v>
                </c:pt>
                <c:pt idx="27">
                  <c:v>3.581095936623934E-4</c:v>
                </c:pt>
                <c:pt idx="28">
                  <c:v>3.5701865676387849E-4</c:v>
                </c:pt>
                <c:pt idx="29">
                  <c:v>3.5580421757496557E-4</c:v>
                </c:pt>
                <c:pt idx="30">
                  <c:v>3.5447215715710226E-4</c:v>
                </c:pt>
                <c:pt idx="31">
                  <c:v>3.5302835657173608E-4</c:v>
                </c:pt>
                <c:pt idx="32">
                  <c:v>3.5147869688031448E-4</c:v>
                </c:pt>
                <c:pt idx="33">
                  <c:v>3.4982905914428513E-4</c:v>
                </c:pt>
                <c:pt idx="34">
                  <c:v>3.4808532442509539E-4</c:v>
                </c:pt>
                <c:pt idx="35">
                  <c:v>3.4625337378419298E-4</c:v>
                </c:pt>
                <c:pt idx="36">
                  <c:v>3.4433908828302513E-4</c:v>
                </c:pt>
                <c:pt idx="37">
                  <c:v>3.4234834898303959E-4</c:v>
                </c:pt>
                <c:pt idx="38">
                  <c:v>3.4028703694568375E-4</c:v>
                </c:pt>
                <c:pt idx="39">
                  <c:v>3.3816103323240518E-4</c:v>
                </c:pt>
                <c:pt idx="40">
                  <c:v>3.359762189046515E-4</c:v>
                </c:pt>
                <c:pt idx="41">
                  <c:v>3.337384750238701E-4</c:v>
                </c:pt>
                <c:pt idx="42">
                  <c:v>3.3145368265150856E-4</c:v>
                </c:pt>
                <c:pt idx="43">
                  <c:v>3.2912772284901439E-4</c:v>
                </c:pt>
                <c:pt idx="44">
                  <c:v>3.2676647667783504E-4</c:v>
                </c:pt>
                <c:pt idx="45">
                  <c:v>3.2437582519941825E-4</c:v>
                </c:pt>
                <c:pt idx="46">
                  <c:v>3.2196164947521119E-4</c:v>
                </c:pt>
                <c:pt idx="47">
                  <c:v>3.1952983056666155E-4</c:v>
                </c:pt>
                <c:pt idx="48">
                  <c:v>3.1708624953521699E-4</c:v>
                </c:pt>
                <c:pt idx="49">
                  <c:v>3.1463678744232481E-4</c:v>
                </c:pt>
                <c:pt idx="50">
                  <c:v>3.1218732534943274E-4</c:v>
                </c:pt>
                <c:pt idx="51">
                  <c:v>3.0974374431798812E-4</c:v>
                </c:pt>
                <c:pt idx="52">
                  <c:v>3.0731192540943864E-4</c:v>
                </c:pt>
                <c:pt idx="53">
                  <c:v>3.0489774968523158E-4</c:v>
                </c:pt>
                <c:pt idx="54">
                  <c:v>3.0250709820681468E-4</c:v>
                </c:pt>
                <c:pt idx="55">
                  <c:v>3.0014585203563533E-4</c:v>
                </c:pt>
                <c:pt idx="56">
                  <c:v>2.9781989223314111E-4</c:v>
                </c:pt>
                <c:pt idx="57">
                  <c:v>2.9553509986077962E-4</c:v>
                </c:pt>
                <c:pt idx="58">
                  <c:v>2.9329735597999828E-4</c:v>
                </c:pt>
                <c:pt idx="59">
                  <c:v>2.9111254165224449E-4</c:v>
                </c:pt>
                <c:pt idx="60">
                  <c:v>2.8898653793896597E-4</c:v>
                </c:pt>
                <c:pt idx="61">
                  <c:v>2.8692522590161018E-4</c:v>
                </c:pt>
                <c:pt idx="62">
                  <c:v>2.849344866016247E-4</c:v>
                </c:pt>
                <c:pt idx="63">
                  <c:v>2.830202011004568E-4</c:v>
                </c:pt>
                <c:pt idx="64">
                  <c:v>2.8118825045955422E-4</c:v>
                </c:pt>
                <c:pt idx="65">
                  <c:v>2.7944451574036459E-4</c:v>
                </c:pt>
                <c:pt idx="66">
                  <c:v>2.777948780043353E-4</c:v>
                </c:pt>
                <c:pt idx="67">
                  <c:v>2.7624521831291369E-4</c:v>
                </c:pt>
                <c:pt idx="68">
                  <c:v>2.7480141772754751E-4</c:v>
                </c:pt>
                <c:pt idx="69">
                  <c:v>2.7346935730968426E-4</c:v>
                </c:pt>
                <c:pt idx="70">
                  <c:v>2.7225491812077124E-4</c:v>
                </c:pt>
                <c:pt idx="71">
                  <c:v>2.7116398122225627E-4</c:v>
                </c:pt>
                <c:pt idx="72">
                  <c:v>2.7020242767558688E-4</c:v>
                </c:pt>
                <c:pt idx="73">
                  <c:v>2.693761385422103E-4</c:v>
                </c:pt>
                <c:pt idx="74">
                  <c:v>2.6869099488357421E-4</c:v>
                </c:pt>
                <c:pt idx="75">
                  <c:v>2.6815287776112606E-4</c:v>
                </c:pt>
                <c:pt idx="76">
                  <c:v>2.6776766823631348E-4</c:v>
                </c:pt>
                <c:pt idx="77">
                  <c:v>2.6754124737058392E-4</c:v>
                </c:pt>
                <c:pt idx="78">
                  <c:v>2.6747949622538494E-4</c:v>
                </c:pt>
                <c:pt idx="79">
                  <c:v>2.6758829586216401E-4</c:v>
                </c:pt>
                <c:pt idx="80">
                  <c:v>2.6787352734236879E-4</c:v>
                </c:pt>
                <c:pt idx="81">
                  <c:v>2.6834107172744658E-4</c:v>
                </c:pt>
                <c:pt idx="82">
                  <c:v>2.6899681007884517E-4</c:v>
                </c:pt>
                <c:pt idx="83">
                  <c:v>2.6984662345801174E-4</c:v>
                </c:pt>
                <c:pt idx="84">
                  <c:v>2.7089639292639413E-4</c:v>
                </c:pt>
                <c:pt idx="85">
                  <c:v>2.7215199954543968E-4</c:v>
                </c:pt>
                <c:pt idx="86">
                  <c:v>2.7361932437659596E-4</c:v>
                </c:pt>
                <c:pt idx="87">
                  <c:v>2.7530424848131048E-4</c:v>
                </c:pt>
                <c:pt idx="88">
                  <c:v>2.7721265292103071E-4</c:v>
                </c:pt>
                <c:pt idx="89">
                  <c:v>2.7935041875720435E-4</c:v>
                </c:pt>
                <c:pt idx="90">
                  <c:v>2.8172342705127851E-4</c:v>
                </c:pt>
                <c:pt idx="91">
                  <c:v>2.8433755886470127E-4</c:v>
                </c:pt>
                <c:pt idx="92">
                  <c:v>2.8719869525891978E-4</c:v>
                </c:pt>
                <c:pt idx="93">
                  <c:v>2.9031271729538176E-4</c:v>
                </c:pt>
                <c:pt idx="94">
                  <c:v>2.9368550603553446E-4</c:v>
                </c:pt>
                <c:pt idx="95">
                  <c:v>2.9732294254082548E-4</c:v>
                </c:pt>
                <c:pt idx="96">
                  <c:v>3.0123090787270289E-4</c:v>
                </c:pt>
                <c:pt idx="97">
                  <c:v>3.0541528309261322E-4</c:v>
                </c:pt>
                <c:pt idx="98">
                  <c:v>3.0988194926200485E-4</c:v>
                </c:pt>
                <c:pt idx="99">
                  <c:v>3.1463678744232475E-4</c:v>
                </c:pt>
              </c:numCache>
            </c:numRef>
          </c:yVal>
          <c:smooth val="0"/>
          <c:extLst>
            <c:ext xmlns:c16="http://schemas.microsoft.com/office/drawing/2014/chart" uri="{C3380CC4-5D6E-409C-BE32-E72D297353CC}">
              <c16:uniqueId val="{00000000-6608-4EAE-A215-7C243201C381}"/>
            </c:ext>
          </c:extLst>
        </c:ser>
        <c:dLbls>
          <c:showLegendKey val="0"/>
          <c:showVal val="0"/>
          <c:showCatName val="0"/>
          <c:showSerName val="0"/>
          <c:showPercent val="0"/>
          <c:showBubbleSize val="0"/>
        </c:dLbls>
        <c:axId val="1108075184"/>
        <c:axId val="1108078512"/>
      </c:scatterChart>
      <c:valAx>
        <c:axId val="110807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78512"/>
        <c:crosses val="autoZero"/>
        <c:crossBetween val="midCat"/>
      </c:valAx>
      <c:valAx>
        <c:axId val="110807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Torque</a:t>
                </a:r>
                <a:r>
                  <a:rPr lang="en-US" baseline="0"/>
                  <a:t> Nm</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751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Power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xVal>
            <c:numRef>
              <c:f>Sheet1!$B$4:$B$103</c:f>
              <c:numCache>
                <c:formatCode>General</c:formatCode>
                <c:ptCount val="100"/>
                <c:pt idx="0">
                  <c:v>54</c:v>
                </c:pt>
                <c:pt idx="1">
                  <c:v>109</c:v>
                </c:pt>
                <c:pt idx="2">
                  <c:v>54</c:v>
                </c:pt>
                <c:pt idx="3">
                  <c:v>109</c:v>
                </c:pt>
                <c:pt idx="4">
                  <c:v>109</c:v>
                </c:pt>
                <c:pt idx="5">
                  <c:v>163</c:v>
                </c:pt>
                <c:pt idx="6">
                  <c:v>218</c:v>
                </c:pt>
                <c:pt idx="7">
                  <c:v>163</c:v>
                </c:pt>
                <c:pt idx="8">
                  <c:v>272</c:v>
                </c:pt>
                <c:pt idx="9">
                  <c:v>272</c:v>
                </c:pt>
                <c:pt idx="10">
                  <c:v>272</c:v>
                </c:pt>
                <c:pt idx="11">
                  <c:v>327</c:v>
                </c:pt>
                <c:pt idx="12">
                  <c:v>381</c:v>
                </c:pt>
                <c:pt idx="13">
                  <c:v>381</c:v>
                </c:pt>
                <c:pt idx="14">
                  <c:v>381</c:v>
                </c:pt>
                <c:pt idx="15">
                  <c:v>490</c:v>
                </c:pt>
                <c:pt idx="16">
                  <c:v>436</c:v>
                </c:pt>
                <c:pt idx="17">
                  <c:v>490</c:v>
                </c:pt>
                <c:pt idx="18">
                  <c:v>545</c:v>
                </c:pt>
                <c:pt idx="19">
                  <c:v>545</c:v>
                </c:pt>
                <c:pt idx="20">
                  <c:v>600</c:v>
                </c:pt>
                <c:pt idx="21">
                  <c:v>600</c:v>
                </c:pt>
                <c:pt idx="22">
                  <c:v>654</c:v>
                </c:pt>
                <c:pt idx="23">
                  <c:v>654</c:v>
                </c:pt>
                <c:pt idx="24">
                  <c:v>654</c:v>
                </c:pt>
                <c:pt idx="25">
                  <c:v>763</c:v>
                </c:pt>
                <c:pt idx="26">
                  <c:v>709</c:v>
                </c:pt>
                <c:pt idx="27">
                  <c:v>763</c:v>
                </c:pt>
                <c:pt idx="28">
                  <c:v>818</c:v>
                </c:pt>
                <c:pt idx="29">
                  <c:v>818</c:v>
                </c:pt>
                <c:pt idx="30">
                  <c:v>818</c:v>
                </c:pt>
                <c:pt idx="31">
                  <c:v>872</c:v>
                </c:pt>
                <c:pt idx="32">
                  <c:v>927</c:v>
                </c:pt>
                <c:pt idx="33">
                  <c:v>872</c:v>
                </c:pt>
                <c:pt idx="34">
                  <c:v>981</c:v>
                </c:pt>
                <c:pt idx="35">
                  <c:v>927</c:v>
                </c:pt>
                <c:pt idx="36">
                  <c:v>1036</c:v>
                </c:pt>
                <c:pt idx="37">
                  <c:v>981</c:v>
                </c:pt>
                <c:pt idx="38">
                  <c:v>1036</c:v>
                </c:pt>
                <c:pt idx="39">
                  <c:v>1090</c:v>
                </c:pt>
                <c:pt idx="40">
                  <c:v>1036</c:v>
                </c:pt>
                <c:pt idx="41">
                  <c:v>1145</c:v>
                </c:pt>
                <c:pt idx="42">
                  <c:v>1090</c:v>
                </c:pt>
                <c:pt idx="43">
                  <c:v>1145</c:v>
                </c:pt>
                <c:pt idx="44">
                  <c:v>1254</c:v>
                </c:pt>
                <c:pt idx="45">
                  <c:v>1145</c:v>
                </c:pt>
                <c:pt idx="46">
                  <c:v>1200</c:v>
                </c:pt>
                <c:pt idx="47">
                  <c:v>1254</c:v>
                </c:pt>
                <c:pt idx="48">
                  <c:v>1254</c:v>
                </c:pt>
                <c:pt idx="49">
                  <c:v>1254</c:v>
                </c:pt>
                <c:pt idx="50">
                  <c:v>1254</c:v>
                </c:pt>
                <c:pt idx="51">
                  <c:v>1309</c:v>
                </c:pt>
                <c:pt idx="52">
                  <c:v>1309</c:v>
                </c:pt>
                <c:pt idx="53">
                  <c:v>1363</c:v>
                </c:pt>
                <c:pt idx="54">
                  <c:v>1363</c:v>
                </c:pt>
                <c:pt idx="55">
                  <c:v>1363</c:v>
                </c:pt>
                <c:pt idx="56">
                  <c:v>1363</c:v>
                </c:pt>
                <c:pt idx="57">
                  <c:v>1418</c:v>
                </c:pt>
                <c:pt idx="58">
                  <c:v>1418</c:v>
                </c:pt>
                <c:pt idx="59">
                  <c:v>1418</c:v>
                </c:pt>
                <c:pt idx="60">
                  <c:v>1472</c:v>
                </c:pt>
                <c:pt idx="61">
                  <c:v>1418</c:v>
                </c:pt>
                <c:pt idx="62">
                  <c:v>1472</c:v>
                </c:pt>
                <c:pt idx="63">
                  <c:v>1527</c:v>
                </c:pt>
                <c:pt idx="64">
                  <c:v>1472</c:v>
                </c:pt>
                <c:pt idx="65">
                  <c:v>1527</c:v>
                </c:pt>
                <c:pt idx="66">
                  <c:v>1527</c:v>
                </c:pt>
                <c:pt idx="67">
                  <c:v>1527</c:v>
                </c:pt>
                <c:pt idx="68">
                  <c:v>1581</c:v>
                </c:pt>
                <c:pt idx="69">
                  <c:v>1581</c:v>
                </c:pt>
                <c:pt idx="70">
                  <c:v>1581</c:v>
                </c:pt>
                <c:pt idx="71">
                  <c:v>1581</c:v>
                </c:pt>
                <c:pt idx="72">
                  <c:v>1636</c:v>
                </c:pt>
                <c:pt idx="73">
                  <c:v>1636</c:v>
                </c:pt>
                <c:pt idx="74">
                  <c:v>1581</c:v>
                </c:pt>
                <c:pt idx="75">
                  <c:v>1636</c:v>
                </c:pt>
                <c:pt idx="76">
                  <c:v>1636</c:v>
                </c:pt>
                <c:pt idx="77">
                  <c:v>1690</c:v>
                </c:pt>
                <c:pt idx="78">
                  <c:v>1636</c:v>
                </c:pt>
                <c:pt idx="79">
                  <c:v>1690</c:v>
                </c:pt>
                <c:pt idx="80">
                  <c:v>1636</c:v>
                </c:pt>
                <c:pt idx="81">
                  <c:v>1690</c:v>
                </c:pt>
                <c:pt idx="82">
                  <c:v>1690</c:v>
                </c:pt>
                <c:pt idx="83">
                  <c:v>1745</c:v>
                </c:pt>
                <c:pt idx="84">
                  <c:v>1690</c:v>
                </c:pt>
                <c:pt idx="85">
                  <c:v>1690</c:v>
                </c:pt>
                <c:pt idx="86">
                  <c:v>1745</c:v>
                </c:pt>
                <c:pt idx="87">
                  <c:v>1745</c:v>
                </c:pt>
                <c:pt idx="88">
                  <c:v>1745</c:v>
                </c:pt>
                <c:pt idx="89">
                  <c:v>1745</c:v>
                </c:pt>
                <c:pt idx="90">
                  <c:v>1745</c:v>
                </c:pt>
                <c:pt idx="91">
                  <c:v>1800</c:v>
                </c:pt>
                <c:pt idx="92">
                  <c:v>1800</c:v>
                </c:pt>
                <c:pt idx="93">
                  <c:v>1745</c:v>
                </c:pt>
                <c:pt idx="94">
                  <c:v>1800</c:v>
                </c:pt>
                <c:pt idx="95">
                  <c:v>1745</c:v>
                </c:pt>
                <c:pt idx="96">
                  <c:v>1800</c:v>
                </c:pt>
                <c:pt idx="97">
                  <c:v>1854</c:v>
                </c:pt>
                <c:pt idx="98">
                  <c:v>1800</c:v>
                </c:pt>
                <c:pt idx="99">
                  <c:v>1800</c:v>
                </c:pt>
              </c:numCache>
            </c:numRef>
          </c:xVal>
          <c:yVal>
            <c:numRef>
              <c:f>Sheet1!$H$4:$H$103</c:f>
              <c:numCache>
                <c:formatCode>0.00E+00</c:formatCode>
                <c:ptCount val="100"/>
                <c:pt idx="0">
                  <c:v>1.8061170924135652E-3</c:v>
                </c:pt>
                <c:pt idx="1">
                  <c:v>3.6966653500827376E-3</c:v>
                </c:pt>
                <c:pt idx="2">
                  <c:v>1.8550375789477234E-3</c:v>
                </c:pt>
                <c:pt idx="3">
                  <c:v>3.7890349934638998E-3</c:v>
                </c:pt>
                <c:pt idx="4">
                  <c:v>3.8305543426145161E-3</c:v>
                </c:pt>
                <c:pt idx="5">
                  <c:v>5.7858313743093769E-3</c:v>
                </c:pt>
                <c:pt idx="6">
                  <c:v>7.8091954826845882E-3</c:v>
                </c:pt>
                <c:pt idx="7">
                  <c:v>5.8878232661182866E-3</c:v>
                </c:pt>
                <c:pt idx="8">
                  <c:v>9.8995396534321128E-3</c:v>
                </c:pt>
                <c:pt idx="9">
                  <c:v>9.9671318839391586E-3</c:v>
                </c:pt>
                <c:pt idx="10">
                  <c:v>1.0028023521583057E-2</c:v>
                </c:pt>
                <c:pt idx="11">
                  <c:v>1.2121099046130955E-2</c:v>
                </c:pt>
                <c:pt idx="12">
                  <c:v>1.4189973913798887E-2</c:v>
                </c:pt>
                <c:pt idx="13">
                  <c:v>1.4248517572555767E-2</c:v>
                </c:pt>
                <c:pt idx="14">
                  <c:v>1.429861405008921E-2</c:v>
                </c:pt>
                <c:pt idx="15">
                  <c:v>1.8443160145033652E-2</c:v>
                </c:pt>
                <c:pt idx="16">
                  <c:v>1.6449449239394461E-2</c:v>
                </c:pt>
                <c:pt idx="17">
                  <c:v>1.8520414039220584E-2</c:v>
                </c:pt>
                <c:pt idx="18">
                  <c:v>2.0625919840979275E-2</c:v>
                </c:pt>
                <c:pt idx="19">
                  <c:v>2.0642198648043179E-2</c:v>
                </c:pt>
                <c:pt idx="20">
                  <c:v>2.273219239256468E-2</c:v>
                </c:pt>
                <c:pt idx="21">
                  <c:v>2.2728312453682523E-2</c:v>
                </c:pt>
                <c:pt idx="22">
                  <c:v>2.475835375211493E-2</c:v>
                </c:pt>
                <c:pt idx="23">
                  <c:v>2.4731972015306219E-2</c:v>
                </c:pt>
                <c:pt idx="24">
                  <c:v>2.4695118138695561E-2</c:v>
                </c:pt>
                <c:pt idx="25">
                  <c:v>2.8756227379705863E-2</c:v>
                </c:pt>
                <c:pt idx="26">
                  <c:v>2.6659706407844274E-2</c:v>
                </c:pt>
                <c:pt idx="27">
                  <c:v>2.8613376652151273E-2</c:v>
                </c:pt>
                <c:pt idx="28">
                  <c:v>3.0582489361140913E-2</c:v>
                </c:pt>
                <c:pt idx="29">
                  <c:v>3.0478459577623896E-2</c:v>
                </c:pt>
                <c:pt idx="30">
                  <c:v>3.0364354270279569E-2</c:v>
                </c:pt>
                <c:pt idx="31">
                  <c:v>3.2237005540025648E-2</c:v>
                </c:pt>
                <c:pt idx="32">
                  <c:v>3.4119869363186547E-2</c:v>
                </c:pt>
                <c:pt idx="33">
                  <c:v>3.1944859691192207E-2</c:v>
                </c:pt>
                <c:pt idx="34">
                  <c:v>3.575883314578699E-2</c:v>
                </c:pt>
                <c:pt idx="35">
                  <c:v>3.3612620010658026E-2</c:v>
                </c:pt>
                <c:pt idx="36">
                  <c:v>3.7357232783237805E-2</c:v>
                </c:pt>
                <c:pt idx="37">
                  <c:v>3.5169473200972377E-2</c:v>
                </c:pt>
                <c:pt idx="38">
                  <c:v>3.6917627085803095E-2</c:v>
                </c:pt>
                <c:pt idx="39">
                  <c:v>3.8599233244308369E-2</c:v>
                </c:pt>
                <c:pt idx="40">
                  <c:v>3.6449947875034382E-2</c:v>
                </c:pt>
                <c:pt idx="41">
                  <c:v>4.0016618028392077E-2</c:v>
                </c:pt>
                <c:pt idx="42">
                  <c:v>3.7833625844045184E-2</c:v>
                </c:pt>
                <c:pt idx="43">
                  <c:v>3.9463769848116843E-2</c:v>
                </c:pt>
                <c:pt idx="44">
                  <c:v>4.2910507395447196E-2</c:v>
                </c:pt>
                <c:pt idx="45">
                  <c:v>3.8893997743955633E-2</c:v>
                </c:pt>
                <c:pt idx="46">
                  <c:v>4.0458894109159024E-2</c:v>
                </c:pt>
                <c:pt idx="47">
                  <c:v>4.1960201355400441E-2</c:v>
                </c:pt>
                <c:pt idx="48">
                  <c:v>4.1639313781536624E-2</c:v>
                </c:pt>
                <c:pt idx="49">
                  <c:v>4.1317653915076261E-2</c:v>
                </c:pt>
                <c:pt idx="50">
                  <c:v>4.0995994048615904E-2</c:v>
                </c:pt>
                <c:pt idx="51">
                  <c:v>4.2459102372767524E-2</c:v>
                </c:pt>
                <c:pt idx="52">
                  <c:v>4.212575311266388E-2</c:v>
                </c:pt>
                <c:pt idx="53">
                  <c:v>4.3518978502709686E-2</c:v>
                </c:pt>
                <c:pt idx="54">
                  <c:v>4.3177753582538572E-2</c:v>
                </c:pt>
                <c:pt idx="55">
                  <c:v>4.2840725770856639E-2</c:v>
                </c:pt>
                <c:pt idx="56">
                  <c:v>4.2508734489361731E-2</c:v>
                </c:pt>
                <c:pt idx="57">
                  <c:v>4.388477914051938E-2</c:v>
                </c:pt>
                <c:pt idx="58">
                  <c:v>4.3552490704975182E-2</c:v>
                </c:pt>
                <c:pt idx="59">
                  <c:v>4.3228061917052238E-2</c:v>
                </c:pt>
                <c:pt idx="60">
                  <c:v>4.4546546443166461E-2</c:v>
                </c:pt>
                <c:pt idx="61">
                  <c:v>4.26062764607908E-2</c:v>
                </c:pt>
                <c:pt idx="62">
                  <c:v>4.3921932942564267E-2</c:v>
                </c:pt>
                <c:pt idx="63">
                  <c:v>4.5256929995870276E-2</c:v>
                </c:pt>
                <c:pt idx="64">
                  <c:v>4.334446008351691E-2</c:v>
                </c:pt>
                <c:pt idx="65">
                  <c:v>4.4685152640756627E-2</c:v>
                </c:pt>
                <c:pt idx="66">
                  <c:v>4.4421363910313587E-2</c:v>
                </c:pt>
                <c:pt idx="67">
                  <c:v>4.4173562375654951E-2</c:v>
                </c:pt>
                <c:pt idx="68">
                  <c:v>4.5496653867294248E-2</c:v>
                </c:pt>
                <c:pt idx="69">
                  <c:v>4.5276115369847582E-2</c:v>
                </c:pt>
                <c:pt idx="70">
                  <c:v>4.5075050470409418E-2</c:v>
                </c:pt>
                <c:pt idx="71">
                  <c:v>4.4894432848880242E-2</c:v>
                </c:pt>
                <c:pt idx="72">
                  <c:v>4.6291490448401362E-2</c:v>
                </c:pt>
                <c:pt idx="73">
                  <c:v>4.6149929338627604E-2</c:v>
                </c:pt>
                <c:pt idx="74">
                  <c:v>4.4485000450750788E-2</c:v>
                </c:pt>
                <c:pt idx="75">
                  <c:v>4.5940358443019469E-2</c:v>
                </c:pt>
                <c:pt idx="76">
                  <c:v>4.587436376195056E-2</c:v>
                </c:pt>
                <c:pt idx="77">
                  <c:v>4.7348483106304413E-2</c:v>
                </c:pt>
                <c:pt idx="78">
                  <c:v>4.5824993695196714E-2</c:v>
                </c:pt>
                <c:pt idx="79">
                  <c:v>4.7356809578318171E-2</c:v>
                </c:pt>
                <c:pt idx="80">
                  <c:v>4.5892499704839718E-2</c:v>
                </c:pt>
                <c:pt idx="81">
                  <c:v>4.7490033130538498E-2</c:v>
                </c:pt>
                <c:pt idx="82">
                  <c:v>4.7606083334230435E-2</c:v>
                </c:pt>
                <c:pt idx="83">
                  <c:v>4.9310685213040599E-2</c:v>
                </c:pt>
                <c:pt idx="84">
                  <c:v>4.7942264641786407E-2</c:v>
                </c:pt>
                <c:pt idx="85">
                  <c:v>4.8164477363653903E-2</c:v>
                </c:pt>
                <c:pt idx="86">
                  <c:v>5.0000093385043173E-2</c:v>
                </c:pt>
                <c:pt idx="87">
                  <c:v>5.0307989630216571E-2</c:v>
                </c:pt>
                <c:pt idx="88">
                  <c:v>5.0656723771782944E-2</c:v>
                </c:pt>
                <c:pt idx="89">
                  <c:v>5.1047370491226346E-2</c:v>
                </c:pt>
                <c:pt idx="90">
                  <c:v>5.1481004470030726E-2</c:v>
                </c:pt>
                <c:pt idx="91">
                  <c:v>5.3596367164140048E-2</c:v>
                </c:pt>
                <c:pt idx="92">
                  <c:v>5.4135678668759762E-2</c:v>
                </c:pt>
                <c:pt idx="93">
                  <c:v>5.305057677745046E-2</c:v>
                </c:pt>
                <c:pt idx="94">
                  <c:v>5.5358413693622148E-2</c:v>
                </c:pt>
                <c:pt idx="95">
                  <c:v>5.4331597106409196E-2</c:v>
                </c:pt>
                <c:pt idx="96">
                  <c:v>5.678068843242403E-2</c:v>
                </c:pt>
                <c:pt idx="97">
                  <c:v>5.9296507316852078E-2</c:v>
                </c:pt>
                <c:pt idx="98">
                  <c:v>5.8411371316895964E-2</c:v>
                </c:pt>
                <c:pt idx="99">
                  <c:v>5.9307637198674039E-2</c:v>
                </c:pt>
              </c:numCache>
            </c:numRef>
          </c:yVal>
          <c:smooth val="0"/>
          <c:extLst>
            <c:ext xmlns:c16="http://schemas.microsoft.com/office/drawing/2014/chart" uri="{C3380CC4-5D6E-409C-BE32-E72D297353CC}">
              <c16:uniqueId val="{00000000-2AB4-4DF6-8C4A-C053AF533C70}"/>
            </c:ext>
          </c:extLst>
        </c:ser>
        <c:dLbls>
          <c:showLegendKey val="0"/>
          <c:showVal val="0"/>
          <c:showCatName val="0"/>
          <c:showSerName val="0"/>
          <c:showPercent val="0"/>
          <c:showBubbleSize val="0"/>
        </c:dLbls>
        <c:axId val="1108078512"/>
        <c:axId val="1108074768"/>
      </c:scatterChart>
      <c:valAx>
        <c:axId val="11080785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74768"/>
        <c:crosses val="autoZero"/>
        <c:crossBetween val="midCat"/>
      </c:valAx>
      <c:valAx>
        <c:axId val="1108074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Power</a:t>
                </a:r>
                <a:r>
                  <a:rPr lang="en-US" baseline="0"/>
                  <a:t> W</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078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19938-8737-406B-AAFB-DADCEF56F421}"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222357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19938-8737-406B-AAFB-DADCEF56F421}"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390977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19938-8737-406B-AAFB-DADCEF56F421}"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76385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19938-8737-406B-AAFB-DADCEF56F421}"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361822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F19938-8737-406B-AAFB-DADCEF56F421}"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5460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19938-8737-406B-AAFB-DADCEF56F421}"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214952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19938-8737-406B-AAFB-DADCEF56F421}"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354118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19938-8737-406B-AAFB-DADCEF56F421}"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93922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19938-8737-406B-AAFB-DADCEF56F421}"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9054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F19938-8737-406B-AAFB-DADCEF56F421}"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129199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F19938-8737-406B-AAFB-DADCEF56F421}"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F3BCA-E80A-41B7-8A0D-B09F7ECCC770}" type="slidenum">
              <a:rPr lang="en-US" smtClean="0"/>
              <a:t>‹#›</a:t>
            </a:fld>
            <a:endParaRPr lang="en-US"/>
          </a:p>
        </p:txBody>
      </p:sp>
    </p:spTree>
    <p:extLst>
      <p:ext uri="{BB962C8B-B14F-4D97-AF65-F5344CB8AC3E}">
        <p14:creationId xmlns:p14="http://schemas.microsoft.com/office/powerpoint/2010/main" val="170264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19938-8737-406B-AAFB-DADCEF56F421}"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F3BCA-E80A-41B7-8A0D-B09F7ECCC770}" type="slidenum">
              <a:rPr lang="en-US" smtClean="0"/>
              <a:t>‹#›</a:t>
            </a:fld>
            <a:endParaRPr lang="en-US"/>
          </a:p>
        </p:txBody>
      </p:sp>
    </p:spTree>
    <p:extLst>
      <p:ext uri="{BB962C8B-B14F-4D97-AF65-F5344CB8AC3E}">
        <p14:creationId xmlns:p14="http://schemas.microsoft.com/office/powerpoint/2010/main" val="219160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Dynamometer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200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Analyzing The Data</a:t>
            </a:r>
            <a:endParaRPr lang="en-US" dirty="0"/>
          </a:p>
        </p:txBody>
      </p:sp>
      <p:sp>
        <p:nvSpPr>
          <p:cNvPr id="3" name="Content Placeholder 2"/>
          <p:cNvSpPr>
            <a:spLocks noGrp="1"/>
          </p:cNvSpPr>
          <p:nvPr>
            <p:ph idx="1"/>
          </p:nvPr>
        </p:nvSpPr>
        <p:spPr/>
        <p:txBody>
          <a:bodyPr/>
          <a:lstStyle/>
          <a:p>
            <a:r>
              <a:rPr lang="en-US" dirty="0" smtClean="0"/>
              <a:t>The dyno is able to calculate the rpm at certain time intervals for us, now we can use excel to observe the polynomial that describes to motors behavior and calculus to calculate the torque and power.</a:t>
            </a:r>
            <a:endParaRPr lang="en-US" dirty="0"/>
          </a:p>
        </p:txBody>
      </p:sp>
    </p:spTree>
    <p:extLst>
      <p:ext uri="{BB962C8B-B14F-4D97-AF65-F5344CB8AC3E}">
        <p14:creationId xmlns:p14="http://schemas.microsoft.com/office/powerpoint/2010/main" val="250681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Official Test </a:t>
            </a:r>
            <a:r>
              <a:rPr lang="en-US" dirty="0" smtClean="0"/>
              <a:t>Run</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81088776"/>
              </p:ext>
            </p:extLst>
          </p:nvPr>
        </p:nvGraphicFramePr>
        <p:xfrm>
          <a:off x="312336" y="1690688"/>
          <a:ext cx="4942835" cy="4951847"/>
        </p:xfrm>
        <a:graphic>
          <a:graphicData uri="http://schemas.openxmlformats.org/drawingml/2006/table">
            <a:tbl>
              <a:tblPr>
                <a:tableStyleId>{5C22544A-7EE6-4342-B048-85BDC9FD1C3A}</a:tableStyleId>
              </a:tblPr>
              <a:tblGrid>
                <a:gridCol w="299566">
                  <a:extLst>
                    <a:ext uri="{9D8B030D-6E8A-4147-A177-3AD203B41FA5}">
                      <a16:colId xmlns:a16="http://schemas.microsoft.com/office/drawing/2014/main" val="3274981730"/>
                    </a:ext>
                  </a:extLst>
                </a:gridCol>
                <a:gridCol w="249639">
                  <a:extLst>
                    <a:ext uri="{9D8B030D-6E8A-4147-A177-3AD203B41FA5}">
                      <a16:colId xmlns:a16="http://schemas.microsoft.com/office/drawing/2014/main" val="2278436328"/>
                    </a:ext>
                  </a:extLst>
                </a:gridCol>
                <a:gridCol w="456480">
                  <a:extLst>
                    <a:ext uri="{9D8B030D-6E8A-4147-A177-3AD203B41FA5}">
                      <a16:colId xmlns:a16="http://schemas.microsoft.com/office/drawing/2014/main" val="1987869885"/>
                    </a:ext>
                  </a:extLst>
                </a:gridCol>
                <a:gridCol w="784577">
                  <a:extLst>
                    <a:ext uri="{9D8B030D-6E8A-4147-A177-3AD203B41FA5}">
                      <a16:colId xmlns:a16="http://schemas.microsoft.com/office/drawing/2014/main" val="2664814813"/>
                    </a:ext>
                  </a:extLst>
                </a:gridCol>
                <a:gridCol w="784577">
                  <a:extLst>
                    <a:ext uri="{9D8B030D-6E8A-4147-A177-3AD203B41FA5}">
                      <a16:colId xmlns:a16="http://schemas.microsoft.com/office/drawing/2014/main" val="1033822250"/>
                    </a:ext>
                  </a:extLst>
                </a:gridCol>
                <a:gridCol w="789332">
                  <a:extLst>
                    <a:ext uri="{9D8B030D-6E8A-4147-A177-3AD203B41FA5}">
                      <a16:colId xmlns:a16="http://schemas.microsoft.com/office/drawing/2014/main" val="862414280"/>
                    </a:ext>
                  </a:extLst>
                </a:gridCol>
                <a:gridCol w="789332">
                  <a:extLst>
                    <a:ext uri="{9D8B030D-6E8A-4147-A177-3AD203B41FA5}">
                      <a16:colId xmlns:a16="http://schemas.microsoft.com/office/drawing/2014/main" val="2723858848"/>
                    </a:ext>
                  </a:extLst>
                </a:gridCol>
                <a:gridCol w="789332">
                  <a:extLst>
                    <a:ext uri="{9D8B030D-6E8A-4147-A177-3AD203B41FA5}">
                      <a16:colId xmlns:a16="http://schemas.microsoft.com/office/drawing/2014/main" val="577634596"/>
                    </a:ext>
                  </a:extLst>
                </a:gridCol>
              </a:tblGrid>
              <a:tr h="463595">
                <a:tc gridSpan="5">
                  <a:txBody>
                    <a:bodyPr/>
                    <a:lstStyle/>
                    <a:p>
                      <a:pPr algn="ctr" fontAlgn="b"/>
                      <a:r>
                        <a:rPr lang="en-US" sz="2500" u="none" strike="noStrike">
                          <a:effectLst/>
                        </a:rPr>
                        <a:t>Dyno Test #1</a:t>
                      </a:r>
                      <a:endParaRPr lang="en-US" sz="2500" b="0" i="0" u="none" strike="noStrike">
                        <a:solidFill>
                          <a:srgbClr val="000000"/>
                        </a:solidFill>
                        <a:effectLst/>
                        <a:latin typeface="Calibri" panose="020F0502020204030204" pitchFamily="34" charset="0"/>
                      </a:endParaRPr>
                    </a:p>
                  </a:txBody>
                  <a:tcPr marL="6575" marR="6575" marT="657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575" marR="6575" marT="6575" marB="0" anchor="b"/>
                </a:tc>
                <a:extLst>
                  <a:ext uri="{0D108BD9-81ED-4DB2-BD59-A6C34878D82A}">
                    <a16:rowId xmlns:a16="http://schemas.microsoft.com/office/drawing/2014/main" val="2815914661"/>
                  </a:ext>
                </a:extLst>
              </a:tr>
              <a:tr h="250118">
                <a:tc>
                  <a:txBody>
                    <a:bodyPr/>
                    <a:lstStyle/>
                    <a:p>
                      <a:pPr algn="l" fontAlgn="b"/>
                      <a:r>
                        <a:rPr lang="en-US" sz="800" u="none" strike="noStrike">
                          <a:effectLst/>
                        </a:rPr>
                        <a:t>Time</a:t>
                      </a:r>
                      <a:endParaRPr lang="en-US" sz="800" b="0" i="0" u="none" strike="noStrike">
                        <a:solidFill>
                          <a:srgbClr val="000000"/>
                        </a:solidFill>
                        <a:effectLst/>
                        <a:latin typeface="Calibri" panose="020F0502020204030204" pitchFamily="34" charset="0"/>
                      </a:endParaRPr>
                    </a:p>
                  </a:txBody>
                  <a:tcPr marL="6575" marR="6575" marT="6575" marB="0" anchor="b"/>
                </a:tc>
                <a:tc gridSpan="2">
                  <a:txBody>
                    <a:bodyPr/>
                    <a:lstStyle/>
                    <a:p>
                      <a:pPr algn="ctr" fontAlgn="b"/>
                      <a:r>
                        <a:rPr lang="en-US" sz="1400" u="none" strike="noStrike">
                          <a:effectLst/>
                        </a:rPr>
                        <a:t>Velocity</a:t>
                      </a:r>
                      <a:endParaRPr lang="en-US" sz="1400" b="0" i="0" u="none" strike="noStrike">
                        <a:solidFill>
                          <a:srgbClr val="000000"/>
                        </a:solidFill>
                        <a:effectLst/>
                        <a:latin typeface="Calibri" panose="020F0502020204030204" pitchFamily="34" charset="0"/>
                      </a:endParaRPr>
                    </a:p>
                  </a:txBody>
                  <a:tcPr marL="6575" marR="6575" marT="6575" marB="0" anchor="b"/>
                </a:tc>
                <a:tc hMerge="1">
                  <a:txBody>
                    <a:bodyPr/>
                    <a:lstStyle/>
                    <a:p>
                      <a:endParaRPr lang="en-US"/>
                    </a:p>
                  </a:txBody>
                  <a:tcPr/>
                </a:tc>
                <a:tc gridSpan="2">
                  <a:txBody>
                    <a:bodyPr/>
                    <a:lstStyle/>
                    <a:p>
                      <a:pPr algn="ctr" fontAlgn="b"/>
                      <a:r>
                        <a:rPr lang="en-US" sz="1400" u="none" strike="noStrike">
                          <a:effectLst/>
                        </a:rPr>
                        <a:t>Acceleration</a:t>
                      </a:r>
                      <a:endParaRPr lang="en-US" sz="1400" b="0" i="0" u="none" strike="noStrike">
                        <a:solidFill>
                          <a:srgbClr val="000000"/>
                        </a:solidFill>
                        <a:effectLst/>
                        <a:latin typeface="Calibri" panose="020F0502020204030204" pitchFamily="34" charset="0"/>
                      </a:endParaRPr>
                    </a:p>
                  </a:txBody>
                  <a:tcPr marL="6575" marR="6575" marT="6575" marB="0" anchor="b"/>
                </a:tc>
                <a:tc hMerge="1">
                  <a:txBody>
                    <a:bodyPr/>
                    <a:lstStyle/>
                    <a:p>
                      <a:endParaRPr lang="en-US"/>
                    </a:p>
                  </a:txBody>
                  <a:tcPr/>
                </a:tc>
                <a:tc gridSpan="2">
                  <a:txBody>
                    <a:bodyPr/>
                    <a:lstStyle/>
                    <a:p>
                      <a:pPr algn="ctr" fontAlgn="b"/>
                      <a:r>
                        <a:rPr lang="en-US" sz="1400" u="none" strike="noStrike">
                          <a:effectLst/>
                        </a:rPr>
                        <a:t>Torque</a:t>
                      </a:r>
                      <a:endParaRPr lang="en-US" sz="1400" b="0" i="0" u="none" strike="noStrike">
                        <a:solidFill>
                          <a:srgbClr val="000000"/>
                        </a:solidFill>
                        <a:effectLst/>
                        <a:latin typeface="Calibri" panose="020F0502020204030204" pitchFamily="34" charset="0"/>
                      </a:endParaRPr>
                    </a:p>
                  </a:txBody>
                  <a:tcPr marL="6575" marR="6575" marT="6575" marB="0" anchor="b"/>
                </a:tc>
                <a:tc hMerge="1">
                  <a:txBody>
                    <a:bodyPr/>
                    <a:lstStyle/>
                    <a:p>
                      <a:endParaRPr lang="en-US"/>
                    </a:p>
                  </a:txBody>
                  <a:tcPr/>
                </a:tc>
                <a:tc>
                  <a:txBody>
                    <a:bodyPr/>
                    <a:lstStyle/>
                    <a:p>
                      <a:pPr algn="l" fontAlgn="b"/>
                      <a:r>
                        <a:rPr lang="en-US" sz="1400" u="none" strike="noStrike">
                          <a:effectLst/>
                        </a:rPr>
                        <a:t>Power</a:t>
                      </a:r>
                      <a:endParaRPr lang="en-US" sz="1400" b="0" i="0" u="none" strike="noStrike">
                        <a:solidFill>
                          <a:srgbClr val="000000"/>
                        </a:solidFill>
                        <a:effectLst/>
                        <a:latin typeface="Calibri" panose="020F0502020204030204" pitchFamily="34" charset="0"/>
                      </a:endParaRPr>
                    </a:p>
                  </a:txBody>
                  <a:tcPr marL="6575" marR="6575" marT="6575" marB="0" anchor="b"/>
                </a:tc>
                <a:extLst>
                  <a:ext uri="{0D108BD9-81ED-4DB2-BD59-A6C34878D82A}">
                    <a16:rowId xmlns:a16="http://schemas.microsoft.com/office/drawing/2014/main" val="890974243"/>
                  </a:ext>
                </a:extLst>
              </a:tr>
              <a:tr h="200392">
                <a:tc>
                  <a:txBody>
                    <a:bodyPr/>
                    <a:lstStyle/>
                    <a:p>
                      <a:pPr algn="l" fontAlgn="b"/>
                      <a:r>
                        <a:rPr lang="en-US" sz="800" u="none" strike="noStrike">
                          <a:effectLst/>
                        </a:rPr>
                        <a:t>ms</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RPM</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Rad/s</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RPM/s</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r/s^2</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Nm</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gcm</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l" fontAlgn="b"/>
                      <a:r>
                        <a:rPr lang="en-US" sz="800" u="none" strike="noStrike">
                          <a:effectLst/>
                        </a:rPr>
                        <a:t>W</a:t>
                      </a:r>
                      <a:endParaRPr lang="en-US" sz="800" b="0" i="0" u="none" strike="noStrike">
                        <a:solidFill>
                          <a:srgbClr val="000000"/>
                        </a:solidFill>
                        <a:effectLst/>
                        <a:latin typeface="Calibri" panose="020F0502020204030204" pitchFamily="34" charset="0"/>
                      </a:endParaRPr>
                    </a:p>
                  </a:txBody>
                  <a:tcPr marL="6575" marR="6575" marT="6575" marB="0" anchor="b"/>
                </a:tc>
                <a:extLst>
                  <a:ext uri="{0D108BD9-81ED-4DB2-BD59-A6C34878D82A}">
                    <a16:rowId xmlns:a16="http://schemas.microsoft.com/office/drawing/2014/main" val="530907367"/>
                  </a:ext>
                </a:extLst>
              </a:tr>
              <a:tr h="149546">
                <a:tc>
                  <a:txBody>
                    <a:bodyPr/>
                    <a:lstStyle/>
                    <a:p>
                      <a:pPr algn="ctr" fontAlgn="ctr"/>
                      <a:r>
                        <a:rPr lang="en-US" sz="800" u="none" strike="noStrike">
                          <a:effectLst/>
                        </a:rPr>
                        <a:t>100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5.655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260.681</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27.298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3.19E-04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3.257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1.81E-03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88034445"/>
                  </a:ext>
                </a:extLst>
              </a:tr>
              <a:tr h="149546">
                <a:tc>
                  <a:txBody>
                    <a:bodyPr/>
                    <a:lstStyle/>
                    <a:p>
                      <a:pPr algn="ctr" fontAlgn="ctr"/>
                      <a:r>
                        <a:rPr lang="en-US" sz="800" u="none" strike="noStrike">
                          <a:effectLst/>
                        </a:rPr>
                        <a:t>200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11.414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264.326</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27.680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3.24E-04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3.302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3.70E-03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702730680"/>
                  </a:ext>
                </a:extLst>
              </a:tr>
              <a:tr h="149546">
                <a:tc>
                  <a:txBody>
                    <a:bodyPr/>
                    <a:lstStyle/>
                    <a:p>
                      <a:pPr algn="ctr" fontAlgn="ctr"/>
                      <a:r>
                        <a:rPr lang="en-US" sz="800" u="none" strike="noStrike">
                          <a:effectLst/>
                        </a:rPr>
                        <a:t>300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5.655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267.742</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28.038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3.28E-04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3.345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1.86E-03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491772948"/>
                  </a:ext>
                </a:extLst>
              </a:tr>
              <a:tr h="149546">
                <a:tc>
                  <a:txBody>
                    <a:bodyPr/>
                    <a:lstStyle/>
                    <a:p>
                      <a:pPr algn="ctr" fontAlgn="ctr"/>
                      <a:r>
                        <a:rPr lang="en-US" sz="800" u="none" strike="noStrike">
                          <a:effectLst/>
                        </a:rPr>
                        <a:t>400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11.414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270.931</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28.372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3.385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3.79E-03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652797702"/>
                  </a:ext>
                </a:extLst>
              </a:tr>
              <a:tr h="149546">
                <a:tc>
                  <a:txBody>
                    <a:bodyPr/>
                    <a:lstStyle/>
                    <a:p>
                      <a:pPr algn="ctr" fontAlgn="ctr"/>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11.414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273.900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28.683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3.36E-04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3.422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3.83E-03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98281057"/>
                  </a:ext>
                </a:extLst>
              </a:tr>
              <a:tr h="149546">
                <a:tc>
                  <a:txBody>
                    <a:bodyPr/>
                    <a:lstStyle/>
                    <a:p>
                      <a:pPr algn="ctr" fontAlgn="ctr"/>
                      <a:r>
                        <a:rPr lang="en-US" sz="800" u="none" strike="noStrike">
                          <a:effectLst/>
                        </a:rPr>
                        <a:t>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163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17.069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276.653</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28.971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3.39E-04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3.456</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5.79E-03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835846862"/>
                  </a:ext>
                </a:extLst>
              </a:tr>
              <a:tr h="149546">
                <a:tc>
                  <a:txBody>
                    <a:bodyPr/>
                    <a:lstStyle/>
                    <a:p>
                      <a:pPr algn="ctr" fontAlgn="ctr"/>
                      <a:r>
                        <a:rPr lang="en-US" sz="800" u="none" strike="noStrike">
                          <a:effectLst/>
                        </a:rPr>
                        <a:t>700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218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22.829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279.194</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29.237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3.488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7.81E-03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019344153"/>
                  </a:ext>
                </a:extLst>
              </a:tr>
              <a:tr h="149546">
                <a:tc>
                  <a:txBody>
                    <a:bodyPr/>
                    <a:lstStyle/>
                    <a:p>
                      <a:pPr algn="ctr" fontAlgn="ctr"/>
                      <a:r>
                        <a:rPr lang="en-US" sz="800" u="none" strike="noStrike">
                          <a:effectLst/>
                        </a:rPr>
                        <a:t>800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163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17.069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281.530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29.482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3.45E-04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3.517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5.89E-03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971138455"/>
                  </a:ext>
                </a:extLst>
              </a:tr>
              <a:tr h="149546">
                <a:tc>
                  <a:txBody>
                    <a:bodyPr/>
                    <a:lstStyle/>
                    <a:p>
                      <a:pPr algn="ctr" fontAlgn="ctr"/>
                      <a:r>
                        <a:rPr lang="en-US" sz="800" u="none" strike="noStrike">
                          <a:effectLst/>
                        </a:rPr>
                        <a:t>900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28.484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283.663</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29.705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3.48E-04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3.544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9.90E-03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384790662"/>
                  </a:ext>
                </a:extLst>
              </a:tr>
              <a:tr h="149546">
                <a:tc>
                  <a:txBody>
                    <a:bodyPr/>
                    <a:lstStyle/>
                    <a:p>
                      <a:pPr algn="ct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28.484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285.600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29.908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3.50E-04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3.568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9.97E-03</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580076884"/>
                  </a:ext>
                </a:extLst>
              </a:tr>
              <a:tr h="149546">
                <a:tc>
                  <a:txBody>
                    <a:bodyPr/>
                    <a:lstStyle/>
                    <a:p>
                      <a:pPr algn="ctr" fontAlgn="ctr"/>
                      <a:r>
                        <a:rPr lang="en-US" sz="800" u="none" strike="noStrike">
                          <a:effectLst/>
                        </a:rPr>
                        <a:t>1100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28.484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287.345</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30.091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3.590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1.00E-02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261151479"/>
                  </a:ext>
                </a:extLst>
              </a:tr>
              <a:tr h="149546">
                <a:tc>
                  <a:txBody>
                    <a:bodyPr/>
                    <a:lstStyle/>
                    <a:p>
                      <a:pPr algn="ctr" fontAlgn="ctr"/>
                      <a:r>
                        <a:rPr lang="en-US" sz="800" u="none" strike="noStrike">
                          <a:effectLst/>
                        </a:rPr>
                        <a:t>1200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327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34.243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288.902</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30.254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3.54E-04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1.21E-02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600280506"/>
                  </a:ext>
                </a:extLst>
              </a:tr>
              <a:tr h="149546">
                <a:tc>
                  <a:txBody>
                    <a:bodyPr/>
                    <a:lstStyle/>
                    <a:p>
                      <a:pPr algn="ctr" fontAlgn="ctr"/>
                      <a:r>
                        <a:rPr lang="en-US" sz="800" u="none" strike="noStrike">
                          <a:effectLst/>
                        </a:rPr>
                        <a:t>1300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381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39.898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290.278</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30.398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3.56E-04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1.42E-02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892247170"/>
                  </a:ext>
                </a:extLst>
              </a:tr>
              <a:tr h="149546">
                <a:tc>
                  <a:txBody>
                    <a:bodyPr/>
                    <a:lstStyle/>
                    <a:p>
                      <a:pPr algn="ctr" fontAlgn="ctr"/>
                      <a:r>
                        <a:rPr lang="en-US" sz="800" u="none" strike="noStrike">
                          <a:effectLst/>
                        </a:rPr>
                        <a:t>1400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381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39.898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291.475</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30.523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3.57E-04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3.642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1.42E-02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094610874"/>
                  </a:ext>
                </a:extLst>
              </a:tr>
              <a:tr h="149546">
                <a:tc>
                  <a:txBody>
                    <a:bodyPr/>
                    <a:lstStyle/>
                    <a:p>
                      <a:pPr algn="ctr" fontAlgn="ctr"/>
                      <a:r>
                        <a:rPr lang="en-US" sz="800" u="none" strike="noStrike">
                          <a:effectLst/>
                        </a:rPr>
                        <a:t>1500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381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39.898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292.500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30.631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3.58E-04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1.43E-02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681373612"/>
                  </a:ext>
                </a:extLst>
              </a:tr>
              <a:tr h="149546">
                <a:tc>
                  <a:txBody>
                    <a:bodyPr/>
                    <a:lstStyle/>
                    <a:p>
                      <a:pPr algn="ctr" fontAlgn="ctr"/>
                      <a:r>
                        <a:rPr lang="en-US" sz="800" u="none" strike="noStrike">
                          <a:effectLst/>
                        </a:rPr>
                        <a:t>1600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490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51.313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293.357</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30.720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3.59E-04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3.665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1.84E-02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4283457132"/>
                  </a:ext>
                </a:extLst>
              </a:tr>
              <a:tr h="149546">
                <a:tc>
                  <a:txBody>
                    <a:bodyPr/>
                    <a:lstStyle/>
                    <a:p>
                      <a:pPr algn="ctr" fontAlgn="ctr"/>
                      <a:r>
                        <a:rPr lang="en-US" sz="800" u="none" strike="noStrike">
                          <a:effectLst/>
                        </a:rPr>
                        <a:t>1700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436</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45.658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294.050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30.793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3.60E-04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3.674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1.64E-02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26880703"/>
                  </a:ext>
                </a:extLst>
              </a:tr>
              <a:tr h="149546">
                <a:tc>
                  <a:txBody>
                    <a:bodyPr/>
                    <a:lstStyle/>
                    <a:p>
                      <a:pPr algn="ctr" fontAlgn="ctr"/>
                      <a:r>
                        <a:rPr lang="en-US" sz="800" u="none" strike="noStrike">
                          <a:effectLst/>
                        </a:rPr>
                        <a:t>1800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490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51.313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294.586</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30.849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3.61E-04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1.85E-02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673286645"/>
                  </a:ext>
                </a:extLst>
              </a:tr>
              <a:tr h="149546">
                <a:tc>
                  <a:txBody>
                    <a:bodyPr/>
                    <a:lstStyle/>
                    <a:p>
                      <a:pPr algn="ctr" fontAlgn="ctr"/>
                      <a:r>
                        <a:rPr lang="en-US" sz="800" u="none" strike="noStrike">
                          <a:effectLst/>
                        </a:rPr>
                        <a:t>1900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545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57.072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294.967</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30.889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3.61E-04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2.06E-02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723550237"/>
                  </a:ext>
                </a:extLst>
              </a:tr>
              <a:tr h="149546">
                <a:tc>
                  <a:txBody>
                    <a:bodyPr/>
                    <a:lstStyle/>
                    <a:p>
                      <a:pPr algn="ctr" fontAlgn="ctr"/>
                      <a:r>
                        <a:rPr lang="en-US" sz="800" u="none" strike="noStrike">
                          <a:effectLst/>
                        </a:rPr>
                        <a:t>2000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545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57.072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295.200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30.913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2.06E-02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3245247131"/>
                  </a:ext>
                </a:extLst>
              </a:tr>
              <a:tr h="149546">
                <a:tc>
                  <a:txBody>
                    <a:bodyPr/>
                    <a:lstStyle/>
                    <a:p>
                      <a:pPr algn="ctr" fontAlgn="ctr"/>
                      <a:r>
                        <a:rPr lang="en-US" sz="800" u="none" strike="noStrike">
                          <a:effectLst/>
                        </a:rPr>
                        <a:t>2100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62.832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295.289</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30.923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2.27E-02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685370684"/>
                  </a:ext>
                </a:extLst>
              </a:tr>
              <a:tr h="149546">
                <a:tc>
                  <a:txBody>
                    <a:bodyPr/>
                    <a:lstStyle/>
                    <a:p>
                      <a:pPr algn="ctr" fontAlgn="ctr"/>
                      <a:r>
                        <a:rPr lang="en-US" sz="800" u="none" strike="noStrike">
                          <a:effectLst/>
                        </a:rPr>
                        <a:t>2200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62.832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295.238</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30.917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2.27E-02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741638851"/>
                  </a:ext>
                </a:extLst>
              </a:tr>
              <a:tr h="149546">
                <a:tc>
                  <a:txBody>
                    <a:bodyPr/>
                    <a:lstStyle/>
                    <a:p>
                      <a:pPr algn="ctr" fontAlgn="ctr"/>
                      <a:r>
                        <a:rPr lang="en-US" sz="800" u="none" strike="noStrike">
                          <a:effectLst/>
                        </a:rPr>
                        <a:t>2300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68.487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295.054</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30.898</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3.62E-04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3.686</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2.48E-02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878733870"/>
                  </a:ext>
                </a:extLst>
              </a:tr>
              <a:tr h="149546">
                <a:tc>
                  <a:txBody>
                    <a:bodyPr/>
                    <a:lstStyle/>
                    <a:p>
                      <a:pPr algn="ctr" fontAlgn="ctr"/>
                      <a:r>
                        <a:rPr lang="en-US" sz="800" u="none" strike="noStrike">
                          <a:effectLst/>
                        </a:rPr>
                        <a:t>2400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68.487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294.739</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30.865</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3.61E-04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3.682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2.47E-02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802125836"/>
                  </a:ext>
                </a:extLst>
              </a:tr>
              <a:tr h="149546">
                <a:tc>
                  <a:txBody>
                    <a:bodyPr/>
                    <a:lstStyle/>
                    <a:p>
                      <a:pPr algn="ctr" fontAlgn="ctr"/>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654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68.487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294.300</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30.819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3.61E-04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3.677</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2.47E-02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435691271"/>
                  </a:ext>
                </a:extLst>
              </a:tr>
              <a:tr h="149546">
                <a:tc>
                  <a:txBody>
                    <a:bodyPr/>
                    <a:lstStyle/>
                    <a:p>
                      <a:pPr algn="ctr" fontAlgn="ctr"/>
                      <a:r>
                        <a:rPr lang="en-US" sz="800" u="none" strike="noStrike">
                          <a:effectLst/>
                        </a:rPr>
                        <a:t>2600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763</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79.901</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293.741</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30.760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3.60E-04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3.670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2.88E-02</a:t>
                      </a:r>
                      <a:endParaRPr lang="en-US" sz="800" b="0" i="0" u="none" strike="noStrike">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2097251585"/>
                  </a:ext>
                </a:extLst>
              </a:tr>
              <a:tr h="149546">
                <a:tc>
                  <a:txBody>
                    <a:bodyPr/>
                    <a:lstStyle/>
                    <a:p>
                      <a:pPr algn="ctr" fontAlgn="ctr"/>
                      <a:r>
                        <a:rPr lang="en-US" sz="800" u="none" strike="noStrike">
                          <a:effectLst/>
                        </a:rPr>
                        <a:t>2700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709</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74.246</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b"/>
                      <a:r>
                        <a:rPr lang="en-US" sz="800" u="none" strike="noStrike">
                          <a:effectLst/>
                        </a:rPr>
                        <a:t>293.066</a:t>
                      </a:r>
                      <a:endParaRPr lang="en-US" sz="800" b="0" i="0" u="none" strike="noStrike">
                        <a:solidFill>
                          <a:srgbClr val="000000"/>
                        </a:solidFill>
                        <a:effectLst/>
                        <a:latin typeface="Calibri" panose="020F0502020204030204" pitchFamily="34" charset="0"/>
                      </a:endParaRPr>
                    </a:p>
                  </a:txBody>
                  <a:tcPr marL="6575" marR="6575" marT="6575" marB="0" anchor="b"/>
                </a:tc>
                <a:tc>
                  <a:txBody>
                    <a:bodyPr/>
                    <a:lstStyle/>
                    <a:p>
                      <a:pPr algn="ctr" fontAlgn="ctr"/>
                      <a:r>
                        <a:rPr lang="en-US" sz="800" u="none" strike="noStrike">
                          <a:effectLst/>
                        </a:rPr>
                        <a:t>30.690</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3.59E-04</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a:effectLst/>
                        </a:rPr>
                        <a:t>3.662</a:t>
                      </a:r>
                      <a:endParaRPr lang="en-US" sz="800" b="0" i="0" u="none" strike="noStrike">
                        <a:solidFill>
                          <a:srgbClr val="000000"/>
                        </a:solidFill>
                        <a:effectLst/>
                        <a:latin typeface="Calibri" panose="020F0502020204030204" pitchFamily="34" charset="0"/>
                      </a:endParaRPr>
                    </a:p>
                  </a:txBody>
                  <a:tcPr marL="6575" marR="6575" marT="6575" marB="0" anchor="ctr"/>
                </a:tc>
                <a:tc>
                  <a:txBody>
                    <a:bodyPr/>
                    <a:lstStyle/>
                    <a:p>
                      <a:pPr algn="ctr" fontAlgn="ctr"/>
                      <a:r>
                        <a:rPr lang="en-US" sz="800" u="none" strike="noStrike" dirty="0">
                          <a:effectLst/>
                        </a:rPr>
                        <a:t>2.67E-02</a:t>
                      </a:r>
                      <a:endParaRPr lang="en-US" sz="800" b="0" i="0" u="none" strike="noStrike" dirty="0">
                        <a:solidFill>
                          <a:srgbClr val="000000"/>
                        </a:solidFill>
                        <a:effectLst/>
                        <a:latin typeface="Calibri" panose="020F0502020204030204" pitchFamily="34" charset="0"/>
                      </a:endParaRPr>
                    </a:p>
                  </a:txBody>
                  <a:tcPr marL="6575" marR="6575" marT="6575" marB="0" anchor="ctr"/>
                </a:tc>
                <a:extLst>
                  <a:ext uri="{0D108BD9-81ED-4DB2-BD59-A6C34878D82A}">
                    <a16:rowId xmlns:a16="http://schemas.microsoft.com/office/drawing/2014/main" val="150481215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43224651"/>
              </p:ext>
            </p:extLst>
          </p:nvPr>
        </p:nvGraphicFramePr>
        <p:xfrm>
          <a:off x="5496907" y="1699705"/>
          <a:ext cx="6098630" cy="4942830"/>
        </p:xfrm>
        <a:graphic>
          <a:graphicData uri="http://schemas.openxmlformats.org/drawingml/2006/table">
            <a:tbl>
              <a:tblPr>
                <a:tableStyleId>{5C22544A-7EE6-4342-B048-85BDC9FD1C3A}</a:tableStyleId>
              </a:tblPr>
              <a:tblGrid>
                <a:gridCol w="374400">
                  <a:extLst>
                    <a:ext uri="{9D8B030D-6E8A-4147-A177-3AD203B41FA5}">
                      <a16:colId xmlns:a16="http://schemas.microsoft.com/office/drawing/2014/main" val="2896304186"/>
                    </a:ext>
                  </a:extLst>
                </a:gridCol>
                <a:gridCol w="307125">
                  <a:extLst>
                    <a:ext uri="{9D8B030D-6E8A-4147-A177-3AD203B41FA5}">
                      <a16:colId xmlns:a16="http://schemas.microsoft.com/office/drawing/2014/main" val="3043553722"/>
                    </a:ext>
                  </a:extLst>
                </a:gridCol>
                <a:gridCol w="561600">
                  <a:extLst>
                    <a:ext uri="{9D8B030D-6E8A-4147-A177-3AD203B41FA5}">
                      <a16:colId xmlns:a16="http://schemas.microsoft.com/office/drawing/2014/main" val="3181865934"/>
                    </a:ext>
                  </a:extLst>
                </a:gridCol>
                <a:gridCol w="971101">
                  <a:extLst>
                    <a:ext uri="{9D8B030D-6E8A-4147-A177-3AD203B41FA5}">
                      <a16:colId xmlns:a16="http://schemas.microsoft.com/office/drawing/2014/main" val="2977737602"/>
                    </a:ext>
                  </a:extLst>
                </a:gridCol>
                <a:gridCol w="971101">
                  <a:extLst>
                    <a:ext uri="{9D8B030D-6E8A-4147-A177-3AD203B41FA5}">
                      <a16:colId xmlns:a16="http://schemas.microsoft.com/office/drawing/2014/main" val="1759384707"/>
                    </a:ext>
                  </a:extLst>
                </a:gridCol>
                <a:gridCol w="971101">
                  <a:extLst>
                    <a:ext uri="{9D8B030D-6E8A-4147-A177-3AD203B41FA5}">
                      <a16:colId xmlns:a16="http://schemas.microsoft.com/office/drawing/2014/main" val="3709413034"/>
                    </a:ext>
                  </a:extLst>
                </a:gridCol>
                <a:gridCol w="971101">
                  <a:extLst>
                    <a:ext uri="{9D8B030D-6E8A-4147-A177-3AD203B41FA5}">
                      <a16:colId xmlns:a16="http://schemas.microsoft.com/office/drawing/2014/main" val="1647234734"/>
                    </a:ext>
                  </a:extLst>
                </a:gridCol>
                <a:gridCol w="971101">
                  <a:extLst>
                    <a:ext uri="{9D8B030D-6E8A-4147-A177-3AD203B41FA5}">
                      <a16:colId xmlns:a16="http://schemas.microsoft.com/office/drawing/2014/main" val="937865402"/>
                    </a:ext>
                  </a:extLst>
                </a:gridCol>
              </a:tblGrid>
              <a:tr h="164761">
                <a:tc>
                  <a:txBody>
                    <a:bodyPr/>
                    <a:lstStyle/>
                    <a:p>
                      <a:pPr algn="ctr" fontAlgn="ctr"/>
                      <a:r>
                        <a:rPr lang="en-US" sz="800" u="none" strike="noStrike">
                          <a:effectLst/>
                        </a:rPr>
                        <a:t>2800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763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79.901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292.282</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30.608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3.58E-04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3.652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2.86E-02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728911252"/>
                  </a:ext>
                </a:extLst>
              </a:tr>
              <a:tr h="164761">
                <a:tc>
                  <a:txBody>
                    <a:bodyPr/>
                    <a:lstStyle/>
                    <a:p>
                      <a:pPr algn="ctr" fontAlgn="ctr"/>
                      <a:r>
                        <a:rPr lang="en-US" sz="800" u="none" strike="noStrike">
                          <a:effectLst/>
                        </a:rPr>
                        <a:t>2900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818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85.661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291.391</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30.514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3.57E-04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3.641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547382385"/>
                  </a:ext>
                </a:extLst>
              </a:tr>
              <a:tr h="164761">
                <a:tc>
                  <a:txBody>
                    <a:bodyPr/>
                    <a:lstStyle/>
                    <a:p>
                      <a:pPr algn="ct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818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85.661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290.400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30.411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3.56E-04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3.628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027864802"/>
                  </a:ext>
                </a:extLst>
              </a:tr>
              <a:tr h="164761">
                <a:tc>
                  <a:txBody>
                    <a:bodyPr/>
                    <a:lstStyle/>
                    <a:p>
                      <a:pPr algn="ctr" fontAlgn="ctr"/>
                      <a:r>
                        <a:rPr lang="en-US" sz="800" u="none" strike="noStrike">
                          <a:effectLst/>
                        </a:rPr>
                        <a:t>3100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818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85.661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289.313</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30.297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3.54E-04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3.615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3.04E-02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1543781874"/>
                  </a:ext>
                </a:extLst>
              </a:tr>
              <a:tr h="164761">
                <a:tc>
                  <a:txBody>
                    <a:bodyPr/>
                    <a:lstStyle/>
                    <a:p>
                      <a:pPr algn="ctr" fontAlgn="ctr"/>
                      <a:r>
                        <a:rPr lang="en-US" sz="800" u="none" strike="noStrike">
                          <a:effectLst/>
                        </a:rPr>
                        <a:t>3200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872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91.316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288.134</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30.173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3.53E-04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3.22E-02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102819831"/>
                  </a:ext>
                </a:extLst>
              </a:tr>
              <a:tr h="164761">
                <a:tc>
                  <a:txBody>
                    <a:bodyPr/>
                    <a:lstStyle/>
                    <a:p>
                      <a:pPr algn="ctr" fontAlgn="ctr"/>
                      <a:r>
                        <a:rPr lang="en-US" sz="800" u="none" strike="noStrike">
                          <a:effectLst/>
                        </a:rPr>
                        <a:t>3300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927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97.075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286.870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30.041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3.51E-04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3.584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3.41E-02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369386065"/>
                  </a:ext>
                </a:extLst>
              </a:tr>
              <a:tr h="164761">
                <a:tc>
                  <a:txBody>
                    <a:bodyPr/>
                    <a:lstStyle/>
                    <a:p>
                      <a:pPr algn="ctr" fontAlgn="ctr"/>
                      <a:r>
                        <a:rPr lang="en-US" sz="800" u="none" strike="noStrike">
                          <a:effectLst/>
                        </a:rPr>
                        <a:t>3400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872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91.316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285.523</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29.900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3.567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3.19E-02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513579996"/>
                  </a:ext>
                </a:extLst>
              </a:tr>
              <a:tr h="164761">
                <a:tc>
                  <a:txBody>
                    <a:bodyPr/>
                    <a:lstStyle/>
                    <a:p>
                      <a:pPr algn="ctr" fontAlgn="ctr"/>
                      <a:r>
                        <a:rPr lang="en-US" sz="800" u="none" strike="noStrike">
                          <a:effectLst/>
                        </a:rPr>
                        <a:t>3500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981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102.730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284.100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29.751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3.48E-04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3.549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3.58E-02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94210228"/>
                  </a:ext>
                </a:extLst>
              </a:tr>
              <a:tr h="164761">
                <a:tc>
                  <a:txBody>
                    <a:bodyPr/>
                    <a:lstStyle/>
                    <a:p>
                      <a:pPr algn="ctr" fontAlgn="ctr"/>
                      <a:r>
                        <a:rPr lang="en-US" sz="800" u="none" strike="noStrike">
                          <a:effectLst/>
                        </a:rPr>
                        <a:t>3600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927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97.075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282.605</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29.594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3.46E-04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3.531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1600509487"/>
                  </a:ext>
                </a:extLst>
              </a:tr>
              <a:tr h="164761">
                <a:tc>
                  <a:txBody>
                    <a:bodyPr/>
                    <a:lstStyle/>
                    <a:p>
                      <a:pPr algn="ctr" fontAlgn="ctr"/>
                      <a:r>
                        <a:rPr lang="en-US" sz="800" u="none" strike="noStrike">
                          <a:effectLst/>
                        </a:rPr>
                        <a:t>3700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1036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108.490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281.042</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29.431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3.44E-04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3.511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3.74E-02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423380760"/>
                  </a:ext>
                </a:extLst>
              </a:tr>
              <a:tr h="164761">
                <a:tc>
                  <a:txBody>
                    <a:bodyPr/>
                    <a:lstStyle/>
                    <a:p>
                      <a:pPr algn="ctr" fontAlgn="ctr"/>
                      <a:r>
                        <a:rPr lang="en-US" sz="800" u="none" strike="noStrike">
                          <a:effectLst/>
                        </a:rPr>
                        <a:t>3800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981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102.730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279.418</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29.261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3.42E-04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3.491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3.52E-02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172965058"/>
                  </a:ext>
                </a:extLst>
              </a:tr>
              <a:tr h="164761">
                <a:tc>
                  <a:txBody>
                    <a:bodyPr/>
                    <a:lstStyle/>
                    <a:p>
                      <a:pPr algn="ctr" fontAlgn="ctr"/>
                      <a:r>
                        <a:rPr lang="en-US" sz="800" u="none" strike="noStrike">
                          <a:effectLst/>
                        </a:rPr>
                        <a:t>3900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1036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108.490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277.735</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29.084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3.470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dirty="0">
                          <a:effectLst/>
                        </a:rPr>
                        <a:t>3.69E-02</a:t>
                      </a:r>
                      <a:endParaRPr lang="en-US" sz="800" b="0" i="0" u="none" strike="noStrike" dirty="0">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713673067"/>
                  </a:ext>
                </a:extLst>
              </a:tr>
              <a:tr h="164761">
                <a:tc>
                  <a:txBody>
                    <a:bodyPr/>
                    <a:lstStyle/>
                    <a:p>
                      <a:pPr algn="ctr" fontAlgn="ctr"/>
                      <a:r>
                        <a:rPr lang="en-US" sz="800" u="none" strike="noStrike">
                          <a:effectLst/>
                        </a:rPr>
                        <a:t>4000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276.000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28.903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3.38E-04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3.448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3.86E-02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837226070"/>
                  </a:ext>
                </a:extLst>
              </a:tr>
              <a:tr h="164761">
                <a:tc>
                  <a:txBody>
                    <a:bodyPr/>
                    <a:lstStyle/>
                    <a:p>
                      <a:pPr algn="ctr" fontAlgn="ctr"/>
                      <a:r>
                        <a:rPr lang="en-US" sz="800" u="none" strike="noStrike">
                          <a:effectLst/>
                        </a:rPr>
                        <a:t>4100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1036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108.490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274.217</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28.716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3.36E-04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3.426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3.64E-02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831294109"/>
                  </a:ext>
                </a:extLst>
              </a:tr>
              <a:tr h="164761">
                <a:tc>
                  <a:txBody>
                    <a:bodyPr/>
                    <a:lstStyle/>
                    <a:p>
                      <a:pPr algn="ctr" fontAlgn="ctr"/>
                      <a:r>
                        <a:rPr lang="en-US" sz="800" u="none" strike="noStrike">
                          <a:effectLst/>
                        </a:rPr>
                        <a:t>4200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119.904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272.390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28.525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3.34E-04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3.403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4.00E-02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156286398"/>
                  </a:ext>
                </a:extLst>
              </a:tr>
              <a:tr h="164761">
                <a:tc>
                  <a:txBody>
                    <a:bodyPr/>
                    <a:lstStyle/>
                    <a:p>
                      <a:pPr algn="ctr" fontAlgn="ctr"/>
                      <a:r>
                        <a:rPr lang="en-US" sz="800" u="none" strike="noStrike">
                          <a:effectLst/>
                        </a:rPr>
                        <a:t>4300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1090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270.526</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28.329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3.31E-04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3.380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3.78E-02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442588865"/>
                  </a:ext>
                </a:extLst>
              </a:tr>
              <a:tr h="164761">
                <a:tc>
                  <a:txBody>
                    <a:bodyPr/>
                    <a:lstStyle/>
                    <a:p>
                      <a:pPr algn="ctr" fontAlgn="ctr"/>
                      <a:r>
                        <a:rPr lang="en-US" sz="800" u="none" strike="noStrike">
                          <a:effectLst/>
                        </a:rPr>
                        <a:t>4400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119.904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268.627</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28.131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3.29E-04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3.356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3.95E-02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598488064"/>
                  </a:ext>
                </a:extLst>
              </a:tr>
              <a:tr h="164761">
                <a:tc>
                  <a:txBody>
                    <a:bodyPr/>
                    <a:lstStyle/>
                    <a:p>
                      <a:pPr algn="ctr" fontAlgn="ctr"/>
                      <a:r>
                        <a:rPr lang="en-US" sz="800" u="none" strike="noStrike">
                          <a:effectLst/>
                        </a:rPr>
                        <a:t>4500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266.700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27.929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3.27E-04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3.332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4.29E-02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666249349"/>
                  </a:ext>
                </a:extLst>
              </a:tr>
              <a:tr h="164761">
                <a:tc>
                  <a:txBody>
                    <a:bodyPr/>
                    <a:lstStyle/>
                    <a:p>
                      <a:pPr algn="ctr" fontAlgn="ctr"/>
                      <a:r>
                        <a:rPr lang="en-US" sz="800" u="none" strike="noStrike">
                          <a:effectLst/>
                        </a:rPr>
                        <a:t>4600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1145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119.904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264.749</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27.724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3.24E-04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3.308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3.89E-02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876587472"/>
                  </a:ext>
                </a:extLst>
              </a:tr>
              <a:tr h="164761">
                <a:tc>
                  <a:txBody>
                    <a:bodyPr/>
                    <a:lstStyle/>
                    <a:p>
                      <a:pPr algn="ctr" fontAlgn="ctr"/>
                      <a:r>
                        <a:rPr lang="en-US" sz="800" u="none" strike="noStrike">
                          <a:effectLst/>
                        </a:rPr>
                        <a:t>4700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125.664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262.778</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27.518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3.22E-04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3.283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4.05E-02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42890645"/>
                  </a:ext>
                </a:extLst>
              </a:tr>
              <a:tr h="164761">
                <a:tc>
                  <a:txBody>
                    <a:bodyPr/>
                    <a:lstStyle/>
                    <a:p>
                      <a:pPr algn="ctr" fontAlgn="ctr"/>
                      <a:r>
                        <a:rPr lang="en-US" sz="800" u="none" strike="noStrike">
                          <a:effectLst/>
                        </a:rPr>
                        <a:t>4800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260.794</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27.310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3.258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4.20E-02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4224548929"/>
                  </a:ext>
                </a:extLst>
              </a:tr>
              <a:tr h="164761">
                <a:tc>
                  <a:txBody>
                    <a:bodyPr/>
                    <a:lstStyle/>
                    <a:p>
                      <a:pPr algn="ctr" fontAlgn="ctr"/>
                      <a:r>
                        <a:rPr lang="en-US" sz="800" u="none" strike="noStrike">
                          <a:effectLst/>
                        </a:rPr>
                        <a:t>4900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258.799</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27.101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3.17E-04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4.16E-02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795554810"/>
                  </a:ext>
                </a:extLst>
              </a:tr>
              <a:tr h="164761">
                <a:tc>
                  <a:txBody>
                    <a:bodyPr/>
                    <a:lstStyle/>
                    <a:p>
                      <a:pPr algn="ctr" fontAlgn="ctr"/>
                      <a:r>
                        <a:rPr lang="en-US" sz="800" u="none" strike="noStrike">
                          <a:effectLst/>
                        </a:rPr>
                        <a:t>5000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256.800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26.892</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3.15E-04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3.208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4.13E-02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1163597704"/>
                  </a:ext>
                </a:extLst>
              </a:tr>
              <a:tr h="164761">
                <a:tc>
                  <a:txBody>
                    <a:bodyPr/>
                    <a:lstStyle/>
                    <a:p>
                      <a:pPr algn="ctr" fontAlgn="ctr"/>
                      <a:r>
                        <a:rPr lang="en-US" sz="800" u="none" strike="noStrike">
                          <a:effectLst/>
                        </a:rPr>
                        <a:t>5100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1254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131.319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254.801</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26.683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3.12E-04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3.183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4.10E-02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152403863"/>
                  </a:ext>
                </a:extLst>
              </a:tr>
              <a:tr h="164761">
                <a:tc>
                  <a:txBody>
                    <a:bodyPr/>
                    <a:lstStyle/>
                    <a:p>
                      <a:pPr algn="ctr" fontAlgn="ctr"/>
                      <a:r>
                        <a:rPr lang="en-US" sz="800" u="none" strike="noStrike">
                          <a:effectLst/>
                        </a:rPr>
                        <a:t>5200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1309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137.078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252.806</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26.474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3.159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584897374"/>
                  </a:ext>
                </a:extLst>
              </a:tr>
              <a:tr h="164761">
                <a:tc>
                  <a:txBody>
                    <a:bodyPr/>
                    <a:lstStyle/>
                    <a:p>
                      <a:pPr algn="ctr" fontAlgn="ctr"/>
                      <a:r>
                        <a:rPr lang="en-US" sz="800" u="none" strike="noStrike">
                          <a:effectLst/>
                        </a:rPr>
                        <a:t>5300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1309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137.078</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250.822</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26.266</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3.07E-04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3.134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4.21E-02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442251256"/>
                  </a:ext>
                </a:extLst>
              </a:tr>
              <a:tr h="164761">
                <a:tc>
                  <a:txBody>
                    <a:bodyPr/>
                    <a:lstStyle/>
                    <a:p>
                      <a:pPr algn="ctr" fontAlgn="ctr"/>
                      <a:r>
                        <a:rPr lang="en-US" sz="800" u="none" strike="noStrike">
                          <a:effectLst/>
                        </a:rPr>
                        <a:t>5400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142.733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248.851</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26.060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3.05E-04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3.109</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4.35E-02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668009300"/>
                  </a:ext>
                </a:extLst>
              </a:tr>
              <a:tr h="164761">
                <a:tc>
                  <a:txBody>
                    <a:bodyPr/>
                    <a:lstStyle/>
                    <a:p>
                      <a:pPr algn="ctr" fontAlgn="ctr"/>
                      <a:r>
                        <a:rPr lang="en-US" sz="800" u="none" strike="noStrike">
                          <a:effectLst/>
                        </a:rPr>
                        <a:t>5500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142.733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246.900</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25.855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3.03E-04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3.085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4.32E-02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4025723224"/>
                  </a:ext>
                </a:extLst>
              </a:tr>
              <a:tr h="164761">
                <a:tc>
                  <a:txBody>
                    <a:bodyPr/>
                    <a:lstStyle/>
                    <a:p>
                      <a:pPr algn="ctr" fontAlgn="ctr"/>
                      <a:r>
                        <a:rPr lang="en-US" sz="800" u="none" strike="noStrike">
                          <a:effectLst/>
                        </a:rPr>
                        <a:t>5600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142.733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244.973</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25.653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3.00E-04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3.061</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4.28E-02</a:t>
                      </a:r>
                      <a:endParaRPr lang="en-US" sz="800" b="0" i="0" u="none" strike="noStrike">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3296613936"/>
                  </a:ext>
                </a:extLst>
              </a:tr>
              <a:tr h="164761">
                <a:tc>
                  <a:txBody>
                    <a:bodyPr/>
                    <a:lstStyle/>
                    <a:p>
                      <a:pPr algn="ctr" fontAlgn="ctr"/>
                      <a:r>
                        <a:rPr lang="en-US" sz="800" u="none" strike="noStrike">
                          <a:effectLst/>
                        </a:rPr>
                        <a:t>5700</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1363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142.733</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b"/>
                      <a:r>
                        <a:rPr lang="en-US" sz="800" u="none" strike="noStrike">
                          <a:effectLst/>
                        </a:rPr>
                        <a:t>243.074</a:t>
                      </a:r>
                      <a:endParaRPr lang="en-US" sz="800" b="0" i="0" u="none" strike="noStrike">
                        <a:solidFill>
                          <a:srgbClr val="000000"/>
                        </a:solidFill>
                        <a:effectLst/>
                        <a:latin typeface="Calibri" panose="020F0502020204030204" pitchFamily="34" charset="0"/>
                      </a:endParaRPr>
                    </a:p>
                  </a:txBody>
                  <a:tcPr marL="7252" marR="7252" marT="7252" marB="0" anchor="b"/>
                </a:tc>
                <a:tc>
                  <a:txBody>
                    <a:bodyPr/>
                    <a:lstStyle/>
                    <a:p>
                      <a:pPr algn="ctr" fontAlgn="ctr"/>
                      <a:r>
                        <a:rPr lang="en-US" sz="800" u="none" strike="noStrike">
                          <a:effectLst/>
                        </a:rPr>
                        <a:t>25.455</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2.98E-04</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a:effectLst/>
                        </a:rPr>
                        <a:t>3.037</a:t>
                      </a:r>
                      <a:endParaRPr lang="en-US" sz="800" b="0"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US" sz="800" u="none" strike="noStrike" dirty="0">
                          <a:effectLst/>
                        </a:rPr>
                        <a:t>4.25E-02</a:t>
                      </a:r>
                      <a:endParaRPr lang="en-US" sz="800" b="0" i="0" u="none" strike="noStrike" dirty="0">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467859773"/>
                  </a:ext>
                </a:extLst>
              </a:tr>
            </a:tbl>
          </a:graphicData>
        </a:graphic>
      </p:graphicFrame>
    </p:spTree>
    <p:extLst>
      <p:ext uri="{BB962C8B-B14F-4D97-AF65-F5344CB8AC3E}">
        <p14:creationId xmlns:p14="http://schemas.microsoft.com/office/powerpoint/2010/main" val="261641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980"/>
            <a:ext cx="10515600" cy="1325563"/>
          </a:xfrm>
        </p:spPr>
        <p:txBody>
          <a:bodyPr/>
          <a:lstStyle/>
          <a:p>
            <a:pPr algn="ctr"/>
            <a:r>
              <a:rPr lang="en-US" dirty="0" smtClean="0"/>
              <a:t>Graphs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5286202"/>
              </p:ext>
            </p:extLst>
          </p:nvPr>
        </p:nvGraphicFramePr>
        <p:xfrm>
          <a:off x="838200" y="1623301"/>
          <a:ext cx="4264573" cy="2381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964180684"/>
              </p:ext>
            </p:extLst>
          </p:nvPr>
        </p:nvGraphicFramePr>
        <p:xfrm>
          <a:off x="530773" y="4162097"/>
          <a:ext cx="4572000" cy="2511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973076365"/>
              </p:ext>
            </p:extLst>
          </p:nvPr>
        </p:nvGraphicFramePr>
        <p:xfrm>
          <a:off x="6258911" y="162330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886431839"/>
              </p:ext>
            </p:extLst>
          </p:nvPr>
        </p:nvGraphicFramePr>
        <p:xfrm>
          <a:off x="6369269" y="4114800"/>
          <a:ext cx="446164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582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Thoughts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355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a:t>
            </a:r>
            <a:endParaRPr lang="en-US" dirty="0"/>
          </a:p>
        </p:txBody>
      </p:sp>
      <p:sp>
        <p:nvSpPr>
          <p:cNvPr id="3" name="Content Placeholder 2"/>
          <p:cNvSpPr>
            <a:spLocks noGrp="1"/>
          </p:cNvSpPr>
          <p:nvPr>
            <p:ph idx="1"/>
          </p:nvPr>
        </p:nvSpPr>
        <p:spPr/>
        <p:txBody>
          <a:bodyPr/>
          <a:lstStyle/>
          <a:p>
            <a:r>
              <a:rPr lang="en-US" dirty="0" smtClean="0"/>
              <a:t>To create a dynamometer based of the design </a:t>
            </a:r>
            <a:r>
              <a:rPr lang="en-US" dirty="0"/>
              <a:t>from http://www.instructables.com/id/RC-Motor-Dynamometer-V10/</a:t>
            </a:r>
            <a:endParaRPr lang="en-US" dirty="0" smtClean="0"/>
          </a:p>
          <a:p>
            <a:r>
              <a:rPr lang="en-US" dirty="0" smtClean="0"/>
              <a:t>Test and measure small dc motors </a:t>
            </a:r>
            <a:endParaRPr lang="en-US" dirty="0"/>
          </a:p>
        </p:txBody>
      </p:sp>
    </p:spTree>
    <p:extLst>
      <p:ext uri="{BB962C8B-B14F-4D97-AF65-F5344CB8AC3E}">
        <p14:creationId xmlns:p14="http://schemas.microsoft.com/office/powerpoint/2010/main" val="248869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 of Dyno</a:t>
            </a:r>
            <a:endParaRPr lang="en-US" dirty="0"/>
          </a:p>
        </p:txBody>
      </p:sp>
      <p:sp>
        <p:nvSpPr>
          <p:cNvPr id="3" name="Content Placeholder 2"/>
          <p:cNvSpPr>
            <a:spLocks noGrp="1"/>
          </p:cNvSpPr>
          <p:nvPr>
            <p:ph idx="1"/>
          </p:nvPr>
        </p:nvSpPr>
        <p:spPr/>
        <p:txBody>
          <a:bodyPr/>
          <a:lstStyle/>
          <a:p>
            <a:r>
              <a:rPr lang="en-US" dirty="0" smtClean="0"/>
              <a:t>The dyno case will be 3d printed</a:t>
            </a:r>
          </a:p>
          <a:p>
            <a:r>
              <a:rPr lang="en-US" dirty="0" smtClean="0"/>
              <a:t>An Arduino </a:t>
            </a:r>
            <a:r>
              <a:rPr lang="en-US" dirty="0"/>
              <a:t>U</a:t>
            </a:r>
            <a:r>
              <a:rPr lang="en-US" dirty="0" smtClean="0"/>
              <a:t>no will be used to control current to the motor and the take the readings from a sensor.  The Arduino will calculate rpm from data from sensor</a:t>
            </a:r>
          </a:p>
          <a:p>
            <a:r>
              <a:rPr lang="en-US" dirty="0" smtClean="0"/>
              <a:t>Dyno will be used to measure small dc motors</a:t>
            </a:r>
          </a:p>
          <a:p>
            <a:endParaRPr lang="en-US" dirty="0" smtClean="0"/>
          </a:p>
        </p:txBody>
      </p:sp>
    </p:spTree>
    <p:extLst>
      <p:ext uri="{BB962C8B-B14F-4D97-AF65-F5344CB8AC3E}">
        <p14:creationId xmlns:p14="http://schemas.microsoft.com/office/powerpoint/2010/main" val="376259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 Parts List</a:t>
            </a:r>
            <a:endParaRPr lang="en-US" dirty="0"/>
          </a:p>
        </p:txBody>
      </p:sp>
      <p:sp>
        <p:nvSpPr>
          <p:cNvPr id="3" name="Content Placeholder 2"/>
          <p:cNvSpPr>
            <a:spLocks noGrp="1"/>
          </p:cNvSpPr>
          <p:nvPr>
            <p:ph idx="1"/>
          </p:nvPr>
        </p:nvSpPr>
        <p:spPr/>
        <p:txBody>
          <a:bodyPr/>
          <a:lstStyle/>
          <a:p>
            <a:r>
              <a:rPr lang="en-US" dirty="0"/>
              <a:t>1 </a:t>
            </a:r>
            <a:r>
              <a:rPr lang="en-US" dirty="0" smtClean="0"/>
              <a:t>IRL7833 MOSFET</a:t>
            </a:r>
          </a:p>
          <a:p>
            <a:r>
              <a:rPr lang="en-US" dirty="0"/>
              <a:t>1 TCRT1000 Optical Sensor </a:t>
            </a:r>
            <a:endParaRPr lang="en-US" dirty="0" smtClean="0"/>
          </a:p>
          <a:p>
            <a:r>
              <a:rPr lang="en-US" dirty="0"/>
              <a:t>1 100 Ohm Resistor </a:t>
            </a:r>
            <a:endParaRPr lang="en-US" dirty="0" smtClean="0"/>
          </a:p>
          <a:p>
            <a:r>
              <a:rPr lang="en-US" dirty="0"/>
              <a:t>1 1k Ohm Resistor </a:t>
            </a:r>
            <a:endParaRPr lang="en-US" dirty="0" smtClean="0"/>
          </a:p>
          <a:p>
            <a:r>
              <a:rPr lang="en-US" dirty="0"/>
              <a:t>1 4.65k Ohm Resistor </a:t>
            </a:r>
            <a:endParaRPr lang="en-US" dirty="0" smtClean="0"/>
          </a:p>
          <a:p>
            <a:r>
              <a:rPr lang="en-US" dirty="0"/>
              <a:t>1 100k Ohm Resistor </a:t>
            </a:r>
            <a:endParaRPr lang="en-US" dirty="0" smtClean="0"/>
          </a:p>
          <a:p>
            <a:r>
              <a:rPr lang="en-US" dirty="0" smtClean="0"/>
              <a:t>Arduino Uno</a:t>
            </a:r>
          </a:p>
          <a:p>
            <a:r>
              <a:rPr lang="en-US" dirty="0" smtClean="0"/>
              <a:t>Arduino Uno prototype shield</a:t>
            </a:r>
            <a:endParaRPr lang="en-US" dirty="0"/>
          </a:p>
        </p:txBody>
      </p:sp>
    </p:spTree>
    <p:extLst>
      <p:ext uri="{BB962C8B-B14F-4D97-AF65-F5344CB8AC3E}">
        <p14:creationId xmlns:p14="http://schemas.microsoft.com/office/powerpoint/2010/main" val="319914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 for Housing</a:t>
            </a:r>
            <a:endParaRPr lang="en-US" dirty="0"/>
          </a:p>
        </p:txBody>
      </p:sp>
      <p:sp>
        <p:nvSpPr>
          <p:cNvPr id="3" name="Content Placeholder 2"/>
          <p:cNvSpPr>
            <a:spLocks noGrp="1"/>
          </p:cNvSpPr>
          <p:nvPr>
            <p:ph idx="1"/>
          </p:nvPr>
        </p:nvSpPr>
        <p:spPr/>
        <p:txBody>
          <a:bodyPr/>
          <a:lstStyle/>
          <a:p>
            <a:r>
              <a:rPr lang="en-US" dirty="0" smtClean="0"/>
              <a:t>Hot glue gun</a:t>
            </a:r>
          </a:p>
          <a:p>
            <a:r>
              <a:rPr lang="en-US" dirty="0" smtClean="0"/>
              <a:t>3d printed wheel</a:t>
            </a:r>
          </a:p>
          <a:p>
            <a:r>
              <a:rPr lang="en-US" dirty="0" smtClean="0"/>
              <a:t>3d printed Arduino housing</a:t>
            </a:r>
          </a:p>
          <a:p>
            <a:r>
              <a:rPr lang="en-US" dirty="0" smtClean="0"/>
              <a:t>3d printed motor housing</a:t>
            </a:r>
          </a:p>
          <a:p>
            <a:r>
              <a:rPr lang="en-US" dirty="0" smtClean="0"/>
              <a:t>3d printed sensor arm</a:t>
            </a:r>
          </a:p>
          <a:p>
            <a:r>
              <a:rPr lang="en-US" dirty="0" smtClean="0"/>
              <a:t>Electrical tape</a:t>
            </a:r>
          </a:p>
        </p:txBody>
      </p:sp>
    </p:spTree>
    <p:extLst>
      <p:ext uri="{BB962C8B-B14F-4D97-AF65-F5344CB8AC3E}">
        <p14:creationId xmlns:p14="http://schemas.microsoft.com/office/powerpoint/2010/main" val="293612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Parts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4062" y="1794093"/>
            <a:ext cx="7735712" cy="4351338"/>
          </a:xfrm>
        </p:spPr>
      </p:pic>
    </p:spTree>
    <p:extLst>
      <p:ext uri="{BB962C8B-B14F-4D97-AF65-F5344CB8AC3E}">
        <p14:creationId xmlns:p14="http://schemas.microsoft.com/office/powerpoint/2010/main" val="224624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Schematic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80" y="1690688"/>
            <a:ext cx="9978040" cy="5138524"/>
          </a:xfrm>
          <a:prstGeom prst="rect">
            <a:avLst/>
          </a:prstGeom>
        </p:spPr>
      </p:pic>
    </p:spTree>
    <p:extLst>
      <p:ext uri="{BB962C8B-B14F-4D97-AF65-F5344CB8AC3E}">
        <p14:creationId xmlns:p14="http://schemas.microsoft.com/office/powerpoint/2010/main" val="291409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81924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Run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0624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666</Words>
  <Application>Microsoft Office PowerPoint</Application>
  <PresentationFormat>Widescreen</PresentationFormat>
  <Paragraphs>515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Dynamometer</vt:lpstr>
      <vt:lpstr>Goal</vt:lpstr>
      <vt:lpstr>Outline of Dyno</vt:lpstr>
      <vt:lpstr>Circuit Parts List</vt:lpstr>
      <vt:lpstr>Parts for Housing</vt:lpstr>
      <vt:lpstr>3D Parts</vt:lpstr>
      <vt:lpstr>Schematic</vt:lpstr>
      <vt:lpstr>Circuitry</vt:lpstr>
      <vt:lpstr>Test Run</vt:lpstr>
      <vt:lpstr>Analyzing The Data</vt:lpstr>
      <vt:lpstr>Official Test Run</vt:lpstr>
      <vt:lpstr>Graphs</vt:lpstr>
      <vt:lpstr>Thoughts</vt:lpstr>
    </vt:vector>
  </TitlesOfParts>
  <Company>Ivy Tech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Dynamometer</dc:title>
  <dc:creator>Lucas  Bazile</dc:creator>
  <cp:lastModifiedBy>Lucas  Bazile</cp:lastModifiedBy>
  <cp:revision>8</cp:revision>
  <dcterms:created xsi:type="dcterms:W3CDTF">2018-04-05T19:39:01Z</dcterms:created>
  <dcterms:modified xsi:type="dcterms:W3CDTF">2018-05-08T23:42:22Z</dcterms:modified>
</cp:coreProperties>
</file>